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9" r:id="rId1"/>
  </p:sldMasterIdLst>
  <p:notesMasterIdLst>
    <p:notesMasterId r:id="rId20"/>
  </p:notesMasterIdLst>
  <p:handoutMasterIdLst>
    <p:handoutMasterId r:id="rId21"/>
  </p:handoutMasterIdLst>
  <p:sldIdLst>
    <p:sldId id="290" r:id="rId2"/>
    <p:sldId id="292" r:id="rId3"/>
    <p:sldId id="291" r:id="rId4"/>
    <p:sldId id="293" r:id="rId5"/>
    <p:sldId id="303" r:id="rId6"/>
    <p:sldId id="304" r:id="rId7"/>
    <p:sldId id="305" r:id="rId8"/>
    <p:sldId id="298" r:id="rId9"/>
    <p:sldId id="289" r:id="rId10"/>
    <p:sldId id="299" r:id="rId11"/>
    <p:sldId id="300" r:id="rId12"/>
    <p:sldId id="297" r:id="rId13"/>
    <p:sldId id="274" r:id="rId14"/>
    <p:sldId id="295" r:id="rId15"/>
    <p:sldId id="301" r:id="rId16"/>
    <p:sldId id="302" r:id="rId17"/>
    <p:sldId id="285" r:id="rId18"/>
    <p:sldId id="296" r:id="rId19"/>
  </p:sldIdLst>
  <p:sldSz cx="12192000" cy="6858000"/>
  <p:notesSz cx="6858000" cy="9144000"/>
  <p:custDataLst>
    <p:tags r:id="rId2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23" userDrawn="1">
          <p15:clr>
            <a:srgbClr val="A4A3A4"/>
          </p15:clr>
        </p15:guide>
        <p15:guide id="2" orient="horz" pos="168" userDrawn="1">
          <p15:clr>
            <a:srgbClr val="A4A3A4"/>
          </p15:clr>
        </p15:guide>
        <p15:guide id="3" pos="447" userDrawn="1">
          <p15:clr>
            <a:srgbClr val="A4A3A4"/>
          </p15:clr>
        </p15:guide>
        <p15:guide id="4" pos="7233" userDrawn="1">
          <p15:clr>
            <a:srgbClr val="A4A3A4"/>
          </p15:clr>
        </p15:guide>
        <p15:guide id="5" pos="303" userDrawn="1">
          <p15:clr>
            <a:srgbClr val="A4A3A4"/>
          </p15:clr>
        </p15:guide>
        <p15:guide id="6" pos="7377" userDrawn="1">
          <p15:clr>
            <a:srgbClr val="A4A3A4"/>
          </p15:clr>
        </p15:guide>
      </p15:sldGuideLst>
    </p:ext>
    <p:ext uri="{2D200454-40CA-4A62-9FC3-DE9A4176ACB9}">
      <p15:notesGuideLst xmlns:p15="http://schemas.microsoft.com/office/powerpoint/2012/main">
        <p15:guide id="1" orient="horz" pos="5472">
          <p15:clr>
            <a:srgbClr val="A4A3A4"/>
          </p15:clr>
        </p15:guide>
        <p15:guide id="2" orient="horz" pos="288">
          <p15:clr>
            <a:srgbClr val="A4A3A4"/>
          </p15:clr>
        </p15:guide>
        <p15:guide id="3" pos="288">
          <p15:clr>
            <a:srgbClr val="A4A3A4"/>
          </p15:clr>
        </p15:guide>
        <p15:guide id="4" pos="403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B5C7"/>
    <a:srgbClr val="000000"/>
    <a:srgbClr val="808080"/>
    <a:srgbClr val="004960"/>
    <a:srgbClr val="595959"/>
    <a:srgbClr val="008AB0"/>
    <a:srgbClr val="455560"/>
    <a:srgbClr val="2C465A"/>
    <a:srgbClr val="A51C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16" autoAdjust="0"/>
    <p:restoredTop sz="71282" autoAdjust="0"/>
  </p:normalViewPr>
  <p:slideViewPr>
    <p:cSldViewPr snapToGrid="0" showGuides="1">
      <p:cViewPr varScale="1">
        <p:scale>
          <a:sx n="93" d="100"/>
          <a:sy n="93" d="100"/>
        </p:scale>
        <p:origin x="1308" y="66"/>
      </p:cViewPr>
      <p:guideLst>
        <p:guide orient="horz" pos="4023"/>
        <p:guide orient="horz" pos="168"/>
        <p:guide pos="447"/>
        <p:guide pos="7233"/>
        <p:guide pos="303"/>
        <p:guide pos="737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howGuides="1">
      <p:cViewPr varScale="1">
        <p:scale>
          <a:sx n="78" d="100"/>
          <a:sy n="78" d="100"/>
        </p:scale>
        <p:origin x="-2070" y="-96"/>
      </p:cViewPr>
      <p:guideLst>
        <p:guide orient="horz" pos="5472"/>
        <p:guide orient="horz" pos="288"/>
        <p:guide pos="288"/>
        <p:guide pos="403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597522-4C7A-4E32-A7E7-39BE593A3AE6}"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US"/>
        </a:p>
      </dgm:t>
    </dgm:pt>
    <dgm:pt modelId="{CB481812-6B98-4017-95A0-9F8861302319}">
      <dgm:prSet custT="1"/>
      <dgm:spPr>
        <a:solidFill>
          <a:schemeClr val="accent1">
            <a:lumMod val="75000"/>
          </a:schemeClr>
        </a:solidFill>
      </dgm:spPr>
      <dgm:t>
        <a:bodyPr/>
        <a:lstStyle/>
        <a:p>
          <a:r>
            <a:rPr lang="en-US" sz="2000" dirty="0"/>
            <a:t>1. Stand back-to-back with your partner and listen to the question</a:t>
          </a:r>
        </a:p>
      </dgm:t>
    </dgm:pt>
    <dgm:pt modelId="{319C2409-B2A8-465C-BB1C-599B53079256}" type="parTrans" cxnId="{7CDF0EE5-F1DD-428F-8E40-75BC5B5B1910}">
      <dgm:prSet/>
      <dgm:spPr/>
      <dgm:t>
        <a:bodyPr/>
        <a:lstStyle/>
        <a:p>
          <a:endParaRPr lang="en-US"/>
        </a:p>
      </dgm:t>
    </dgm:pt>
    <dgm:pt modelId="{62FBBCD5-5578-4B4F-8AAD-C1756F9CE2E2}" type="sibTrans" cxnId="{7CDF0EE5-F1DD-428F-8E40-75BC5B5B1910}">
      <dgm:prSet/>
      <dgm:spPr/>
      <dgm:t>
        <a:bodyPr/>
        <a:lstStyle/>
        <a:p>
          <a:endParaRPr lang="en-US"/>
        </a:p>
      </dgm:t>
    </dgm:pt>
    <dgm:pt modelId="{B6605E4F-C100-4112-9EE1-D94EF2DAC62D}">
      <dgm:prSet custT="1"/>
      <dgm:spPr>
        <a:solidFill>
          <a:schemeClr val="accent1">
            <a:lumMod val="75000"/>
          </a:schemeClr>
        </a:solidFill>
      </dgm:spPr>
      <dgm:t>
        <a:bodyPr/>
        <a:lstStyle/>
        <a:p>
          <a:r>
            <a:rPr lang="en-US" sz="2000" dirty="0"/>
            <a:t>2. While back-to-back, think of your response to the question for 15 seconds</a:t>
          </a:r>
        </a:p>
      </dgm:t>
    </dgm:pt>
    <dgm:pt modelId="{2FA92A19-F1B8-4FBA-8232-6B41A4C4B0B9}" type="parTrans" cxnId="{B753357D-5623-4742-A5B3-93BF66D00E20}">
      <dgm:prSet/>
      <dgm:spPr/>
      <dgm:t>
        <a:bodyPr/>
        <a:lstStyle/>
        <a:p>
          <a:endParaRPr lang="en-US"/>
        </a:p>
      </dgm:t>
    </dgm:pt>
    <dgm:pt modelId="{6155D0D0-CE9E-4EF9-BBF0-A57832E68E88}" type="sibTrans" cxnId="{B753357D-5623-4742-A5B3-93BF66D00E20}">
      <dgm:prSet/>
      <dgm:spPr/>
      <dgm:t>
        <a:bodyPr/>
        <a:lstStyle/>
        <a:p>
          <a:endParaRPr lang="en-US"/>
        </a:p>
      </dgm:t>
    </dgm:pt>
    <dgm:pt modelId="{EFD1F14C-AC9A-4933-8E88-A9F3E42C71A3}">
      <dgm:prSet custT="1"/>
      <dgm:spPr>
        <a:solidFill>
          <a:schemeClr val="accent1">
            <a:lumMod val="75000"/>
          </a:schemeClr>
        </a:solidFill>
      </dgm:spPr>
      <dgm:t>
        <a:bodyPr/>
        <a:lstStyle/>
        <a:p>
          <a:r>
            <a:rPr lang="en-US" sz="2000" dirty="0"/>
            <a:t>6. After the 3</a:t>
          </a:r>
          <a:r>
            <a:rPr lang="en-US" sz="2000" baseline="30000" dirty="0"/>
            <a:t>rd</a:t>
          </a:r>
          <a:r>
            <a:rPr lang="en-US" sz="2000" dirty="0"/>
            <a:t> question, we will discuss as a whole group</a:t>
          </a:r>
        </a:p>
      </dgm:t>
    </dgm:pt>
    <dgm:pt modelId="{F3132D5A-7AF9-4BB2-AACD-21DAE0F82D30}" type="parTrans" cxnId="{4E61DEE2-1016-48FF-A3F9-BA9C9165D14D}">
      <dgm:prSet/>
      <dgm:spPr/>
      <dgm:t>
        <a:bodyPr/>
        <a:lstStyle/>
        <a:p>
          <a:endParaRPr lang="en-US"/>
        </a:p>
      </dgm:t>
    </dgm:pt>
    <dgm:pt modelId="{7F9BA4F4-C958-41B7-96A6-042703BC603F}" type="sibTrans" cxnId="{4E61DEE2-1016-48FF-A3F9-BA9C9165D14D}">
      <dgm:prSet/>
      <dgm:spPr/>
      <dgm:t>
        <a:bodyPr/>
        <a:lstStyle/>
        <a:p>
          <a:endParaRPr lang="en-US"/>
        </a:p>
      </dgm:t>
    </dgm:pt>
    <dgm:pt modelId="{4A1B2B96-3EB7-F44B-8CA1-7AF2F7DE09F3}">
      <dgm:prSet custT="1"/>
      <dgm:spPr>
        <a:solidFill>
          <a:schemeClr val="accent1">
            <a:lumMod val="75000"/>
          </a:schemeClr>
        </a:solidFill>
      </dgm:spPr>
      <dgm:t>
        <a:bodyPr/>
        <a:lstStyle/>
        <a:p>
          <a:r>
            <a:rPr lang="en-US" sz="2000" dirty="0"/>
            <a:t>3. After a ding, face your partner and discuss the question with your partner for 15 seconds </a:t>
          </a:r>
        </a:p>
      </dgm:t>
    </dgm:pt>
    <dgm:pt modelId="{47D92A91-7892-1C47-86CF-6C6250438551}" type="parTrans" cxnId="{63A3F34D-87FB-174D-9784-81D6752A4ED8}">
      <dgm:prSet/>
      <dgm:spPr/>
      <dgm:t>
        <a:bodyPr/>
        <a:lstStyle/>
        <a:p>
          <a:endParaRPr lang="en-US"/>
        </a:p>
      </dgm:t>
    </dgm:pt>
    <dgm:pt modelId="{637EFBEB-51F3-554F-AEB6-7115C25C73B3}" type="sibTrans" cxnId="{63A3F34D-87FB-174D-9784-81D6752A4ED8}">
      <dgm:prSet/>
      <dgm:spPr/>
      <dgm:t>
        <a:bodyPr/>
        <a:lstStyle/>
        <a:p>
          <a:endParaRPr lang="en-US"/>
        </a:p>
      </dgm:t>
    </dgm:pt>
    <dgm:pt modelId="{5D9A558E-B977-BF4F-8276-0161B58B71E0}">
      <dgm:prSet custT="1"/>
      <dgm:spPr>
        <a:solidFill>
          <a:schemeClr val="accent1">
            <a:lumMod val="75000"/>
          </a:schemeClr>
        </a:solidFill>
      </dgm:spPr>
      <dgm:t>
        <a:bodyPr/>
        <a:lstStyle/>
        <a:p>
          <a:r>
            <a:rPr lang="en-US" sz="2000" dirty="0"/>
            <a:t>4. After another ding, go back-to-back for the next question</a:t>
          </a:r>
        </a:p>
      </dgm:t>
    </dgm:pt>
    <dgm:pt modelId="{A04B12B7-048A-634E-B8B8-101825D5C0F8}" type="parTrans" cxnId="{746857ED-EC3F-7541-B3A0-CBDB17939539}">
      <dgm:prSet/>
      <dgm:spPr/>
      <dgm:t>
        <a:bodyPr/>
        <a:lstStyle/>
        <a:p>
          <a:endParaRPr lang="en-US"/>
        </a:p>
      </dgm:t>
    </dgm:pt>
    <dgm:pt modelId="{7BE36705-AC70-B745-8419-52CD61DAD75D}" type="sibTrans" cxnId="{746857ED-EC3F-7541-B3A0-CBDB17939539}">
      <dgm:prSet/>
      <dgm:spPr/>
      <dgm:t>
        <a:bodyPr/>
        <a:lstStyle/>
        <a:p>
          <a:endParaRPr lang="en-US"/>
        </a:p>
      </dgm:t>
    </dgm:pt>
    <dgm:pt modelId="{41F2B555-3394-4BA9-98F2-16B4A5B39F34}" type="pres">
      <dgm:prSet presAssocID="{FC597522-4C7A-4E32-A7E7-39BE593A3AE6}" presName="linear" presStyleCnt="0">
        <dgm:presLayoutVars>
          <dgm:animLvl val="lvl"/>
          <dgm:resizeHandles val="exact"/>
        </dgm:presLayoutVars>
      </dgm:prSet>
      <dgm:spPr/>
    </dgm:pt>
    <dgm:pt modelId="{D1B90819-BC0A-4800-A8A2-95B80D2640AC}" type="pres">
      <dgm:prSet presAssocID="{CB481812-6B98-4017-95A0-9F8861302319}" presName="parentText" presStyleLbl="node1" presStyleIdx="0" presStyleCnt="5">
        <dgm:presLayoutVars>
          <dgm:chMax val="0"/>
          <dgm:bulletEnabled val="1"/>
        </dgm:presLayoutVars>
      </dgm:prSet>
      <dgm:spPr/>
    </dgm:pt>
    <dgm:pt modelId="{1AA21E5F-2F8A-4AA6-BE6F-2CC0D6C776A3}" type="pres">
      <dgm:prSet presAssocID="{62FBBCD5-5578-4B4F-8AAD-C1756F9CE2E2}" presName="spacer" presStyleCnt="0"/>
      <dgm:spPr/>
    </dgm:pt>
    <dgm:pt modelId="{9D1F8F49-50AD-4FB9-B27C-6D64C4D0B821}" type="pres">
      <dgm:prSet presAssocID="{B6605E4F-C100-4112-9EE1-D94EF2DAC62D}" presName="parentText" presStyleLbl="node1" presStyleIdx="1" presStyleCnt="5">
        <dgm:presLayoutVars>
          <dgm:chMax val="0"/>
          <dgm:bulletEnabled val="1"/>
        </dgm:presLayoutVars>
      </dgm:prSet>
      <dgm:spPr/>
    </dgm:pt>
    <dgm:pt modelId="{38EAAA35-9B80-49CC-823A-DAB4B4761CA7}" type="pres">
      <dgm:prSet presAssocID="{6155D0D0-CE9E-4EF9-BBF0-A57832E68E88}" presName="spacer" presStyleCnt="0"/>
      <dgm:spPr/>
    </dgm:pt>
    <dgm:pt modelId="{52F11AE1-6D1E-FC4D-A46C-2F1200EC2182}" type="pres">
      <dgm:prSet presAssocID="{4A1B2B96-3EB7-F44B-8CA1-7AF2F7DE09F3}" presName="parentText" presStyleLbl="node1" presStyleIdx="2" presStyleCnt="5">
        <dgm:presLayoutVars>
          <dgm:chMax val="0"/>
          <dgm:bulletEnabled val="1"/>
        </dgm:presLayoutVars>
      </dgm:prSet>
      <dgm:spPr/>
    </dgm:pt>
    <dgm:pt modelId="{0E622B4E-7883-D24B-90F4-6FFFE62A6AC1}" type="pres">
      <dgm:prSet presAssocID="{637EFBEB-51F3-554F-AEB6-7115C25C73B3}" presName="spacer" presStyleCnt="0"/>
      <dgm:spPr/>
    </dgm:pt>
    <dgm:pt modelId="{5C53C344-9CDC-C946-8EC3-DE80CECA933E}" type="pres">
      <dgm:prSet presAssocID="{5D9A558E-B977-BF4F-8276-0161B58B71E0}" presName="parentText" presStyleLbl="node1" presStyleIdx="3" presStyleCnt="5">
        <dgm:presLayoutVars>
          <dgm:chMax val="0"/>
          <dgm:bulletEnabled val="1"/>
        </dgm:presLayoutVars>
      </dgm:prSet>
      <dgm:spPr/>
    </dgm:pt>
    <dgm:pt modelId="{BEEFC3F4-E1C7-CD49-8316-637C212C8FD8}" type="pres">
      <dgm:prSet presAssocID="{7BE36705-AC70-B745-8419-52CD61DAD75D}" presName="spacer" presStyleCnt="0"/>
      <dgm:spPr/>
    </dgm:pt>
    <dgm:pt modelId="{B33D3024-7BB6-48D2-B7EB-0BE1A2A9EE43}" type="pres">
      <dgm:prSet presAssocID="{EFD1F14C-AC9A-4933-8E88-A9F3E42C71A3}" presName="parentText" presStyleLbl="node1" presStyleIdx="4" presStyleCnt="5">
        <dgm:presLayoutVars>
          <dgm:chMax val="0"/>
          <dgm:bulletEnabled val="1"/>
        </dgm:presLayoutVars>
      </dgm:prSet>
      <dgm:spPr/>
    </dgm:pt>
  </dgm:ptLst>
  <dgm:cxnLst>
    <dgm:cxn modelId="{E5F72F04-A134-D346-A8ED-674E1C6AD7D9}" type="presOf" srcId="{FC597522-4C7A-4E32-A7E7-39BE593A3AE6}" destId="{41F2B555-3394-4BA9-98F2-16B4A5B39F34}" srcOrd="0" destOrd="0" presId="urn:microsoft.com/office/officeart/2005/8/layout/vList2"/>
    <dgm:cxn modelId="{5B24BC0F-B7F6-8349-A30E-270231761EA7}" type="presOf" srcId="{EFD1F14C-AC9A-4933-8E88-A9F3E42C71A3}" destId="{B33D3024-7BB6-48D2-B7EB-0BE1A2A9EE43}" srcOrd="0" destOrd="0" presId="urn:microsoft.com/office/officeart/2005/8/layout/vList2"/>
    <dgm:cxn modelId="{F3B59640-E2C8-A546-AD1D-0A46A1C3D434}" type="presOf" srcId="{B6605E4F-C100-4112-9EE1-D94EF2DAC62D}" destId="{9D1F8F49-50AD-4FB9-B27C-6D64C4D0B821}" srcOrd="0" destOrd="0" presId="urn:microsoft.com/office/officeart/2005/8/layout/vList2"/>
    <dgm:cxn modelId="{63A3F34D-87FB-174D-9784-81D6752A4ED8}" srcId="{FC597522-4C7A-4E32-A7E7-39BE593A3AE6}" destId="{4A1B2B96-3EB7-F44B-8CA1-7AF2F7DE09F3}" srcOrd="2" destOrd="0" parTransId="{47D92A91-7892-1C47-86CF-6C6250438551}" sibTransId="{637EFBEB-51F3-554F-AEB6-7115C25C73B3}"/>
    <dgm:cxn modelId="{EAD8744F-F198-E543-B135-50353547811E}" type="presOf" srcId="{CB481812-6B98-4017-95A0-9F8861302319}" destId="{D1B90819-BC0A-4800-A8A2-95B80D2640AC}" srcOrd="0" destOrd="0" presId="urn:microsoft.com/office/officeart/2005/8/layout/vList2"/>
    <dgm:cxn modelId="{D8003476-B47B-2742-8104-79827ACC55F2}" type="presOf" srcId="{5D9A558E-B977-BF4F-8276-0161B58B71E0}" destId="{5C53C344-9CDC-C946-8EC3-DE80CECA933E}" srcOrd="0" destOrd="0" presId="urn:microsoft.com/office/officeart/2005/8/layout/vList2"/>
    <dgm:cxn modelId="{B753357D-5623-4742-A5B3-93BF66D00E20}" srcId="{FC597522-4C7A-4E32-A7E7-39BE593A3AE6}" destId="{B6605E4F-C100-4112-9EE1-D94EF2DAC62D}" srcOrd="1" destOrd="0" parTransId="{2FA92A19-F1B8-4FBA-8232-6B41A4C4B0B9}" sibTransId="{6155D0D0-CE9E-4EF9-BBF0-A57832E68E88}"/>
    <dgm:cxn modelId="{4E61DEE2-1016-48FF-A3F9-BA9C9165D14D}" srcId="{FC597522-4C7A-4E32-A7E7-39BE593A3AE6}" destId="{EFD1F14C-AC9A-4933-8E88-A9F3E42C71A3}" srcOrd="4" destOrd="0" parTransId="{F3132D5A-7AF9-4BB2-AACD-21DAE0F82D30}" sibTransId="{7F9BA4F4-C958-41B7-96A6-042703BC603F}"/>
    <dgm:cxn modelId="{7CDF0EE5-F1DD-428F-8E40-75BC5B5B1910}" srcId="{FC597522-4C7A-4E32-A7E7-39BE593A3AE6}" destId="{CB481812-6B98-4017-95A0-9F8861302319}" srcOrd="0" destOrd="0" parTransId="{319C2409-B2A8-465C-BB1C-599B53079256}" sibTransId="{62FBBCD5-5578-4B4F-8AAD-C1756F9CE2E2}"/>
    <dgm:cxn modelId="{746857ED-EC3F-7541-B3A0-CBDB17939539}" srcId="{FC597522-4C7A-4E32-A7E7-39BE593A3AE6}" destId="{5D9A558E-B977-BF4F-8276-0161B58B71E0}" srcOrd="3" destOrd="0" parTransId="{A04B12B7-048A-634E-B8B8-101825D5C0F8}" sibTransId="{7BE36705-AC70-B745-8419-52CD61DAD75D}"/>
    <dgm:cxn modelId="{DDD928F3-B526-E649-B225-961D53F5C86F}" type="presOf" srcId="{4A1B2B96-3EB7-F44B-8CA1-7AF2F7DE09F3}" destId="{52F11AE1-6D1E-FC4D-A46C-2F1200EC2182}" srcOrd="0" destOrd="0" presId="urn:microsoft.com/office/officeart/2005/8/layout/vList2"/>
    <dgm:cxn modelId="{68216302-961F-8242-A248-657AD881399F}" type="presParOf" srcId="{41F2B555-3394-4BA9-98F2-16B4A5B39F34}" destId="{D1B90819-BC0A-4800-A8A2-95B80D2640AC}" srcOrd="0" destOrd="0" presId="urn:microsoft.com/office/officeart/2005/8/layout/vList2"/>
    <dgm:cxn modelId="{C9E732B8-404C-694D-8C2D-62D43CEB0435}" type="presParOf" srcId="{41F2B555-3394-4BA9-98F2-16B4A5B39F34}" destId="{1AA21E5F-2F8A-4AA6-BE6F-2CC0D6C776A3}" srcOrd="1" destOrd="0" presId="urn:microsoft.com/office/officeart/2005/8/layout/vList2"/>
    <dgm:cxn modelId="{4D5EA7B9-007B-CA46-B4E0-F26E39D7D126}" type="presParOf" srcId="{41F2B555-3394-4BA9-98F2-16B4A5B39F34}" destId="{9D1F8F49-50AD-4FB9-B27C-6D64C4D0B821}" srcOrd="2" destOrd="0" presId="urn:microsoft.com/office/officeart/2005/8/layout/vList2"/>
    <dgm:cxn modelId="{117343F2-5550-974C-ACEF-2629936855D5}" type="presParOf" srcId="{41F2B555-3394-4BA9-98F2-16B4A5B39F34}" destId="{38EAAA35-9B80-49CC-823A-DAB4B4761CA7}" srcOrd="3" destOrd="0" presId="urn:microsoft.com/office/officeart/2005/8/layout/vList2"/>
    <dgm:cxn modelId="{676AF793-3213-B045-8EFC-70860EBF77D7}" type="presParOf" srcId="{41F2B555-3394-4BA9-98F2-16B4A5B39F34}" destId="{52F11AE1-6D1E-FC4D-A46C-2F1200EC2182}" srcOrd="4" destOrd="0" presId="urn:microsoft.com/office/officeart/2005/8/layout/vList2"/>
    <dgm:cxn modelId="{035B4F55-3B43-1645-A3D6-221DE5B330EC}" type="presParOf" srcId="{41F2B555-3394-4BA9-98F2-16B4A5B39F34}" destId="{0E622B4E-7883-D24B-90F4-6FFFE62A6AC1}" srcOrd="5" destOrd="0" presId="urn:microsoft.com/office/officeart/2005/8/layout/vList2"/>
    <dgm:cxn modelId="{18B30D15-B2DE-ED42-9A98-4459EA0EA0AC}" type="presParOf" srcId="{41F2B555-3394-4BA9-98F2-16B4A5B39F34}" destId="{5C53C344-9CDC-C946-8EC3-DE80CECA933E}" srcOrd="6" destOrd="0" presId="urn:microsoft.com/office/officeart/2005/8/layout/vList2"/>
    <dgm:cxn modelId="{AF0084C0-8DDC-DF40-AD62-F0B8E8E77FBC}" type="presParOf" srcId="{41F2B555-3394-4BA9-98F2-16B4A5B39F34}" destId="{BEEFC3F4-E1C7-CD49-8316-637C212C8FD8}" srcOrd="7" destOrd="0" presId="urn:microsoft.com/office/officeart/2005/8/layout/vList2"/>
    <dgm:cxn modelId="{82A09FA1-31F3-514C-991D-876BB1E77406}" type="presParOf" srcId="{41F2B555-3394-4BA9-98F2-16B4A5B39F34}" destId="{B33D3024-7BB6-48D2-B7EB-0BE1A2A9EE43}"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546A66-09D3-476E-B3AB-A4EA40855952}"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E8107D15-D9BE-4305-B37D-3FA03EEB374A}">
      <dgm:prSet/>
      <dgm:spPr/>
      <dgm:t>
        <a:bodyPr/>
        <a:lstStyle/>
        <a:p>
          <a:r>
            <a:rPr lang="en-US" dirty="0"/>
            <a:t>Beyea, S. (2014). Interruptions and distractions in health care: improved safety with mindfulness. Maryland, USA: Agency for Healthcare Research and Quality.</a:t>
          </a:r>
        </a:p>
      </dgm:t>
    </dgm:pt>
    <dgm:pt modelId="{AB2E6C36-4400-454F-B3DB-159300B1DAC3}" type="parTrans" cxnId="{6C945430-DADD-438E-923B-8BED99E1A9AC}">
      <dgm:prSet/>
      <dgm:spPr/>
      <dgm:t>
        <a:bodyPr/>
        <a:lstStyle/>
        <a:p>
          <a:endParaRPr lang="en-US"/>
        </a:p>
      </dgm:t>
    </dgm:pt>
    <dgm:pt modelId="{A1EF91C0-F4D7-4A81-8DAC-3CE5C9940A8F}" type="sibTrans" cxnId="{6C945430-DADD-438E-923B-8BED99E1A9AC}">
      <dgm:prSet/>
      <dgm:spPr/>
      <dgm:t>
        <a:bodyPr/>
        <a:lstStyle/>
        <a:p>
          <a:endParaRPr lang="en-US"/>
        </a:p>
      </dgm:t>
    </dgm:pt>
    <dgm:pt modelId="{7A925381-B030-42BB-8DB0-6A6B6D247384}">
      <dgm:prSet/>
      <dgm:spPr/>
      <dgm:t>
        <a:bodyPr/>
        <a:lstStyle/>
        <a:p>
          <a:r>
            <a:rPr lang="en-US" dirty="0"/>
            <a:t>Chandra, A., Malcolm, N., &amp; Fetters, M. (2003). Practicing health promotion through pharmacy counseling activities. Health Promotion Practice, 4(1), 64-71.</a:t>
          </a:r>
        </a:p>
      </dgm:t>
    </dgm:pt>
    <dgm:pt modelId="{594C12D3-834C-4AB5-A0AC-7DD8BDDFD48A}" type="parTrans" cxnId="{B7E60FC4-0464-47B4-858E-A67FE5CA7EB2}">
      <dgm:prSet/>
      <dgm:spPr/>
      <dgm:t>
        <a:bodyPr/>
        <a:lstStyle/>
        <a:p>
          <a:endParaRPr lang="en-US"/>
        </a:p>
      </dgm:t>
    </dgm:pt>
    <dgm:pt modelId="{1CA2312B-9058-4EEF-AC3A-4A1269F38595}" type="sibTrans" cxnId="{B7E60FC4-0464-47B4-858E-A67FE5CA7EB2}">
      <dgm:prSet/>
      <dgm:spPr/>
      <dgm:t>
        <a:bodyPr/>
        <a:lstStyle/>
        <a:p>
          <a:endParaRPr lang="en-US"/>
        </a:p>
      </dgm:t>
    </dgm:pt>
    <dgm:pt modelId="{9ED9CF0D-D6B5-4BD5-8942-C64471CE29C6}">
      <dgm:prSet/>
      <dgm:spPr/>
      <dgm:t>
        <a:bodyPr/>
        <a:lstStyle/>
        <a:p>
          <a:r>
            <a:rPr lang="en-US" dirty="0"/>
            <a:t>Lapointe, R., Bhesania, S., Tanner, T., Peruri, A., &amp; Mehta, P. (2018). An innovative approach to improve communication and reduce physician stress and burnout in a university affiliated residency program. Journal of Medical Systems, 42(7), 1-6.</a:t>
          </a:r>
        </a:p>
      </dgm:t>
    </dgm:pt>
    <dgm:pt modelId="{7561920C-5671-4D83-BE03-55AA8006A98C}" type="parTrans" cxnId="{AE624D4E-ACC0-4920-B206-801F8241A1A4}">
      <dgm:prSet/>
      <dgm:spPr/>
      <dgm:t>
        <a:bodyPr/>
        <a:lstStyle/>
        <a:p>
          <a:endParaRPr lang="en-US"/>
        </a:p>
      </dgm:t>
    </dgm:pt>
    <dgm:pt modelId="{9537AFB7-CBBB-4050-8DDB-74D65A89B1C9}" type="sibTrans" cxnId="{AE624D4E-ACC0-4920-B206-801F8241A1A4}">
      <dgm:prSet/>
      <dgm:spPr/>
      <dgm:t>
        <a:bodyPr/>
        <a:lstStyle/>
        <a:p>
          <a:endParaRPr lang="en-US"/>
        </a:p>
      </dgm:t>
    </dgm:pt>
    <dgm:pt modelId="{509AF05D-AFCA-4E73-BE96-1154416095C2}">
      <dgm:prSet/>
      <dgm:spPr/>
      <dgm:t>
        <a:bodyPr/>
        <a:lstStyle/>
        <a:p>
          <a:r>
            <a:rPr lang="en-US" dirty="0"/>
            <a:t>Sanderson, P. M., &amp; Grundgeiger, T. (2015). How do interruptions affect clinician performance in healthcare? Negotiating fidelity, control, and potential generalizability in the search for answers. International Journal of Human-Computer Studies, 79, 85-96.</a:t>
          </a:r>
        </a:p>
      </dgm:t>
    </dgm:pt>
    <dgm:pt modelId="{4E258BC5-850E-47C9-8946-790ED917A809}" type="parTrans" cxnId="{3CDA012E-2585-46DA-B985-F8DEAE49E258}">
      <dgm:prSet/>
      <dgm:spPr/>
      <dgm:t>
        <a:bodyPr/>
        <a:lstStyle/>
        <a:p>
          <a:endParaRPr lang="en-US"/>
        </a:p>
      </dgm:t>
    </dgm:pt>
    <dgm:pt modelId="{FA51BC53-8ED4-4E5F-BE9E-FF2D5303C013}" type="sibTrans" cxnId="{3CDA012E-2585-46DA-B985-F8DEAE49E258}">
      <dgm:prSet/>
      <dgm:spPr/>
      <dgm:t>
        <a:bodyPr/>
        <a:lstStyle/>
        <a:p>
          <a:endParaRPr lang="en-US"/>
        </a:p>
      </dgm:t>
    </dgm:pt>
    <dgm:pt modelId="{DDF71A19-89BF-494C-ACE0-A05604E18B33}">
      <dgm:prSet/>
      <dgm:spPr/>
      <dgm:t>
        <a:bodyPr/>
        <a:lstStyle/>
        <a:p>
          <a:r>
            <a:rPr lang="en-US" dirty="0"/>
            <a:t>Weigl, M., Müller, A., Vincent, C., Angerer, P., &amp; Sevdalis, N. (2012). The association of workflow interruptions and hospital doctors' workload: a prospective observational study. BMJ Qual Saf, 21(5), 399-407.</a:t>
          </a:r>
        </a:p>
      </dgm:t>
    </dgm:pt>
    <dgm:pt modelId="{75103B42-5144-46E7-9A91-3B14F6FA4B63}" type="parTrans" cxnId="{F2D98487-BEC4-491D-95E2-840C3714AFCD}">
      <dgm:prSet/>
      <dgm:spPr/>
      <dgm:t>
        <a:bodyPr/>
        <a:lstStyle/>
        <a:p>
          <a:endParaRPr lang="en-US"/>
        </a:p>
      </dgm:t>
    </dgm:pt>
    <dgm:pt modelId="{62120443-3479-465D-ACA4-5B599B814697}" type="sibTrans" cxnId="{F2D98487-BEC4-491D-95E2-840C3714AFCD}">
      <dgm:prSet/>
      <dgm:spPr/>
      <dgm:t>
        <a:bodyPr/>
        <a:lstStyle/>
        <a:p>
          <a:endParaRPr lang="en-US"/>
        </a:p>
      </dgm:t>
    </dgm:pt>
    <dgm:pt modelId="{66681938-CF4A-4004-893E-65082A127CD5}">
      <dgm:prSet/>
      <dgm:spPr/>
      <dgm:t>
        <a:bodyPr/>
        <a:lstStyle/>
        <a:p>
          <a:r>
            <a:rPr lang="en-US" dirty="0"/>
            <a:t>Yoder, M., Schadewald, D., &amp; Dietrich, K. (2015). The effect of a safe zone on nurse interruptions, distractions, and medication administration errors. Journal of Infusion Nursing, 38(2), 140-151.</a:t>
          </a:r>
        </a:p>
      </dgm:t>
    </dgm:pt>
    <dgm:pt modelId="{4914A4BD-6A4E-4894-ADAC-D98A5603BBFD}" type="parTrans" cxnId="{AC2AC1DB-4CCC-430F-B3B5-62268F43EF21}">
      <dgm:prSet/>
      <dgm:spPr/>
      <dgm:t>
        <a:bodyPr/>
        <a:lstStyle/>
        <a:p>
          <a:endParaRPr lang="en-US"/>
        </a:p>
      </dgm:t>
    </dgm:pt>
    <dgm:pt modelId="{F99338E8-7DA0-46C4-9085-50895E662C04}" type="sibTrans" cxnId="{AC2AC1DB-4CCC-430F-B3B5-62268F43EF21}">
      <dgm:prSet/>
      <dgm:spPr/>
      <dgm:t>
        <a:bodyPr/>
        <a:lstStyle/>
        <a:p>
          <a:endParaRPr lang="en-US"/>
        </a:p>
      </dgm:t>
    </dgm:pt>
    <dgm:pt modelId="{424B4022-241D-AA41-B31D-6CF9ED1F861C}">
      <dgm:prSet/>
      <dgm:spPr/>
      <dgm:t>
        <a:bodyPr/>
        <a:lstStyle/>
        <a:p>
          <a:r>
            <a:rPr lang="en-US" dirty="0"/>
            <a:t>Neiger, P. &amp; Pantz, R. (2017). 6 jaw-dropping facts about workplace interruptions and what you can do. Retrieved from https://trainingmag.com/6-jaw-dropping-facts-about-workplace-interruptions-and-what-you-can-do/. </a:t>
          </a:r>
        </a:p>
      </dgm:t>
    </dgm:pt>
    <dgm:pt modelId="{BAE86AA6-6132-924D-9C12-85153C2A3C75}" type="parTrans" cxnId="{D0B9E40F-8364-E343-885C-C7B9299A850B}">
      <dgm:prSet/>
      <dgm:spPr/>
      <dgm:t>
        <a:bodyPr/>
        <a:lstStyle/>
        <a:p>
          <a:endParaRPr lang="en-US"/>
        </a:p>
      </dgm:t>
    </dgm:pt>
    <dgm:pt modelId="{E180BC14-AC65-2F49-BDF5-E2482CE4B559}" type="sibTrans" cxnId="{D0B9E40F-8364-E343-885C-C7B9299A850B}">
      <dgm:prSet/>
      <dgm:spPr/>
      <dgm:t>
        <a:bodyPr/>
        <a:lstStyle/>
        <a:p>
          <a:endParaRPr lang="en-US"/>
        </a:p>
      </dgm:t>
    </dgm:pt>
    <dgm:pt modelId="{71AC8D5E-1BDC-4E40-9AA0-C65E58E6C182}">
      <dgm:prSet/>
      <dgm:spPr/>
      <dgm:t>
        <a:bodyPr/>
        <a:lstStyle/>
        <a:p>
          <a:r>
            <a:rPr lang="en-US" dirty="0"/>
            <a:t>Westbrook, J. I., Coiera, E., Dunsmuir, W. T., Brown, B. M., Kelk, N., Paoloni, R., &amp; Tran, C. (2010). The impact of interruptions on clinical task completion. BMJ Quality &amp; Safety, 19(4), 284-289.</a:t>
          </a:r>
        </a:p>
      </dgm:t>
    </dgm:pt>
    <dgm:pt modelId="{4103AC93-0AE5-4840-8D69-B14705F8F622}" type="parTrans" cxnId="{EF6BC735-1257-1249-B4E8-E76353BFEC91}">
      <dgm:prSet/>
      <dgm:spPr/>
      <dgm:t>
        <a:bodyPr/>
        <a:lstStyle/>
        <a:p>
          <a:endParaRPr lang="en-US"/>
        </a:p>
      </dgm:t>
    </dgm:pt>
    <dgm:pt modelId="{F2BC4C2C-5CA1-294A-8F36-4DC5D3B4D662}" type="sibTrans" cxnId="{EF6BC735-1257-1249-B4E8-E76353BFEC91}">
      <dgm:prSet/>
      <dgm:spPr/>
      <dgm:t>
        <a:bodyPr/>
        <a:lstStyle/>
        <a:p>
          <a:endParaRPr lang="en-US"/>
        </a:p>
      </dgm:t>
    </dgm:pt>
    <dgm:pt modelId="{69B25626-87D8-4CDB-A266-1F7165344C87}" type="pres">
      <dgm:prSet presAssocID="{D3546A66-09D3-476E-B3AB-A4EA40855952}" presName="vert0" presStyleCnt="0">
        <dgm:presLayoutVars>
          <dgm:dir/>
          <dgm:animOne val="branch"/>
          <dgm:animLvl val="lvl"/>
        </dgm:presLayoutVars>
      </dgm:prSet>
      <dgm:spPr/>
    </dgm:pt>
    <dgm:pt modelId="{20E89665-CC6B-4273-BA81-3F92127EA2A9}" type="pres">
      <dgm:prSet presAssocID="{E8107D15-D9BE-4305-B37D-3FA03EEB374A}" presName="thickLine" presStyleLbl="alignNode1" presStyleIdx="0" presStyleCnt="8"/>
      <dgm:spPr/>
    </dgm:pt>
    <dgm:pt modelId="{C05CF5EE-A9C8-4C99-8DC3-3FFB8D1DBEF7}" type="pres">
      <dgm:prSet presAssocID="{E8107D15-D9BE-4305-B37D-3FA03EEB374A}" presName="horz1" presStyleCnt="0"/>
      <dgm:spPr/>
    </dgm:pt>
    <dgm:pt modelId="{EC1BF4CF-E70C-4E85-BD0B-8870C71A30BB}" type="pres">
      <dgm:prSet presAssocID="{E8107D15-D9BE-4305-B37D-3FA03EEB374A}" presName="tx1" presStyleLbl="revTx" presStyleIdx="0" presStyleCnt="8"/>
      <dgm:spPr/>
    </dgm:pt>
    <dgm:pt modelId="{4CF71878-BD5E-4D58-A052-7E9B798256CF}" type="pres">
      <dgm:prSet presAssocID="{E8107D15-D9BE-4305-B37D-3FA03EEB374A}" presName="vert1" presStyleCnt="0"/>
      <dgm:spPr/>
    </dgm:pt>
    <dgm:pt modelId="{65F91DD6-5BA9-49AD-A816-4F626EC55867}" type="pres">
      <dgm:prSet presAssocID="{7A925381-B030-42BB-8DB0-6A6B6D247384}" presName="thickLine" presStyleLbl="alignNode1" presStyleIdx="1" presStyleCnt="8"/>
      <dgm:spPr/>
    </dgm:pt>
    <dgm:pt modelId="{F3CC6935-A12C-42C2-A7EA-481D93534917}" type="pres">
      <dgm:prSet presAssocID="{7A925381-B030-42BB-8DB0-6A6B6D247384}" presName="horz1" presStyleCnt="0"/>
      <dgm:spPr/>
    </dgm:pt>
    <dgm:pt modelId="{23B09CE4-D993-4BD0-9ED7-58F9575E8C9F}" type="pres">
      <dgm:prSet presAssocID="{7A925381-B030-42BB-8DB0-6A6B6D247384}" presName="tx1" presStyleLbl="revTx" presStyleIdx="1" presStyleCnt="8"/>
      <dgm:spPr/>
    </dgm:pt>
    <dgm:pt modelId="{7CAE91A1-66BA-47FF-8435-A126D31A5B1E}" type="pres">
      <dgm:prSet presAssocID="{7A925381-B030-42BB-8DB0-6A6B6D247384}" presName="vert1" presStyleCnt="0"/>
      <dgm:spPr/>
    </dgm:pt>
    <dgm:pt modelId="{9FE1F0D7-A8C7-4503-B2C2-FF75FF25C4FB}" type="pres">
      <dgm:prSet presAssocID="{9ED9CF0D-D6B5-4BD5-8942-C64471CE29C6}" presName="thickLine" presStyleLbl="alignNode1" presStyleIdx="2" presStyleCnt="8"/>
      <dgm:spPr/>
    </dgm:pt>
    <dgm:pt modelId="{CD961D83-51EF-4077-8A2F-CC2BEDB5331A}" type="pres">
      <dgm:prSet presAssocID="{9ED9CF0D-D6B5-4BD5-8942-C64471CE29C6}" presName="horz1" presStyleCnt="0"/>
      <dgm:spPr/>
    </dgm:pt>
    <dgm:pt modelId="{FD295167-4C31-4C0F-B6FA-A167F784B9E2}" type="pres">
      <dgm:prSet presAssocID="{9ED9CF0D-D6B5-4BD5-8942-C64471CE29C6}" presName="tx1" presStyleLbl="revTx" presStyleIdx="2" presStyleCnt="8"/>
      <dgm:spPr/>
    </dgm:pt>
    <dgm:pt modelId="{8170BCA9-AE85-426C-8EF5-A6015FA1E789}" type="pres">
      <dgm:prSet presAssocID="{9ED9CF0D-D6B5-4BD5-8942-C64471CE29C6}" presName="vert1" presStyleCnt="0"/>
      <dgm:spPr/>
    </dgm:pt>
    <dgm:pt modelId="{2FD0EBC0-35BC-104D-A5E2-BC20681F24DA}" type="pres">
      <dgm:prSet presAssocID="{424B4022-241D-AA41-B31D-6CF9ED1F861C}" presName="thickLine" presStyleLbl="alignNode1" presStyleIdx="3" presStyleCnt="8"/>
      <dgm:spPr/>
    </dgm:pt>
    <dgm:pt modelId="{ABBBCD78-377A-3B4A-8958-6273FBA4B2B0}" type="pres">
      <dgm:prSet presAssocID="{424B4022-241D-AA41-B31D-6CF9ED1F861C}" presName="horz1" presStyleCnt="0"/>
      <dgm:spPr/>
    </dgm:pt>
    <dgm:pt modelId="{DADA20FC-4A04-6A42-A2A5-3F575AD3C3D1}" type="pres">
      <dgm:prSet presAssocID="{424B4022-241D-AA41-B31D-6CF9ED1F861C}" presName="tx1" presStyleLbl="revTx" presStyleIdx="3" presStyleCnt="8"/>
      <dgm:spPr/>
    </dgm:pt>
    <dgm:pt modelId="{08528908-DEAB-B54B-9D20-03B415936B42}" type="pres">
      <dgm:prSet presAssocID="{424B4022-241D-AA41-B31D-6CF9ED1F861C}" presName="vert1" presStyleCnt="0"/>
      <dgm:spPr/>
    </dgm:pt>
    <dgm:pt modelId="{BCEDFB38-8044-4B7A-8C17-876C94226B64}" type="pres">
      <dgm:prSet presAssocID="{509AF05D-AFCA-4E73-BE96-1154416095C2}" presName="thickLine" presStyleLbl="alignNode1" presStyleIdx="4" presStyleCnt="8"/>
      <dgm:spPr/>
    </dgm:pt>
    <dgm:pt modelId="{D0C1B73D-F31F-4C10-8570-5CE17A959A13}" type="pres">
      <dgm:prSet presAssocID="{509AF05D-AFCA-4E73-BE96-1154416095C2}" presName="horz1" presStyleCnt="0"/>
      <dgm:spPr/>
    </dgm:pt>
    <dgm:pt modelId="{C7AA96C4-BB58-4134-94FE-61119AD90B4B}" type="pres">
      <dgm:prSet presAssocID="{509AF05D-AFCA-4E73-BE96-1154416095C2}" presName="tx1" presStyleLbl="revTx" presStyleIdx="4" presStyleCnt="8"/>
      <dgm:spPr/>
    </dgm:pt>
    <dgm:pt modelId="{8FF58691-48E1-4CF9-B517-48EC61AFF699}" type="pres">
      <dgm:prSet presAssocID="{509AF05D-AFCA-4E73-BE96-1154416095C2}" presName="vert1" presStyleCnt="0"/>
      <dgm:spPr/>
    </dgm:pt>
    <dgm:pt modelId="{99FA7CB5-227F-4C57-928B-1237969499EA}" type="pres">
      <dgm:prSet presAssocID="{DDF71A19-89BF-494C-ACE0-A05604E18B33}" presName="thickLine" presStyleLbl="alignNode1" presStyleIdx="5" presStyleCnt="8"/>
      <dgm:spPr/>
    </dgm:pt>
    <dgm:pt modelId="{3FFE9C9B-F454-46D4-B34F-C235C1527206}" type="pres">
      <dgm:prSet presAssocID="{DDF71A19-89BF-494C-ACE0-A05604E18B33}" presName="horz1" presStyleCnt="0"/>
      <dgm:spPr/>
    </dgm:pt>
    <dgm:pt modelId="{B455119F-8E29-47E9-97A1-AEE89ACA9E2D}" type="pres">
      <dgm:prSet presAssocID="{DDF71A19-89BF-494C-ACE0-A05604E18B33}" presName="tx1" presStyleLbl="revTx" presStyleIdx="5" presStyleCnt="8"/>
      <dgm:spPr/>
    </dgm:pt>
    <dgm:pt modelId="{7AAC9771-ED17-408F-9ADF-83A71A4E4DF0}" type="pres">
      <dgm:prSet presAssocID="{DDF71A19-89BF-494C-ACE0-A05604E18B33}" presName="vert1" presStyleCnt="0"/>
      <dgm:spPr/>
    </dgm:pt>
    <dgm:pt modelId="{16480344-8E93-614A-A256-885D4BA2B33F}" type="pres">
      <dgm:prSet presAssocID="{71AC8D5E-1BDC-4E40-9AA0-C65E58E6C182}" presName="thickLine" presStyleLbl="alignNode1" presStyleIdx="6" presStyleCnt="8"/>
      <dgm:spPr/>
    </dgm:pt>
    <dgm:pt modelId="{962886E9-FB3A-804A-A5E1-24EFAE138126}" type="pres">
      <dgm:prSet presAssocID="{71AC8D5E-1BDC-4E40-9AA0-C65E58E6C182}" presName="horz1" presStyleCnt="0"/>
      <dgm:spPr/>
    </dgm:pt>
    <dgm:pt modelId="{883E50CB-AC8C-E048-953C-5EB9110C675A}" type="pres">
      <dgm:prSet presAssocID="{71AC8D5E-1BDC-4E40-9AA0-C65E58E6C182}" presName="tx1" presStyleLbl="revTx" presStyleIdx="6" presStyleCnt="8"/>
      <dgm:spPr/>
    </dgm:pt>
    <dgm:pt modelId="{5078128A-D6D1-AF44-86FF-0E03E2D00264}" type="pres">
      <dgm:prSet presAssocID="{71AC8D5E-1BDC-4E40-9AA0-C65E58E6C182}" presName="vert1" presStyleCnt="0"/>
      <dgm:spPr/>
    </dgm:pt>
    <dgm:pt modelId="{50D72C03-80C2-4DDC-9C5E-306D1EB0A72C}" type="pres">
      <dgm:prSet presAssocID="{66681938-CF4A-4004-893E-65082A127CD5}" presName="thickLine" presStyleLbl="alignNode1" presStyleIdx="7" presStyleCnt="8"/>
      <dgm:spPr/>
    </dgm:pt>
    <dgm:pt modelId="{9F76EF9C-C4E3-4FCB-9256-032D717AED62}" type="pres">
      <dgm:prSet presAssocID="{66681938-CF4A-4004-893E-65082A127CD5}" presName="horz1" presStyleCnt="0"/>
      <dgm:spPr/>
    </dgm:pt>
    <dgm:pt modelId="{A53CCD05-94FE-4BBF-B1C7-A84F0DE2C4A5}" type="pres">
      <dgm:prSet presAssocID="{66681938-CF4A-4004-893E-65082A127CD5}" presName="tx1" presStyleLbl="revTx" presStyleIdx="7" presStyleCnt="8"/>
      <dgm:spPr/>
    </dgm:pt>
    <dgm:pt modelId="{27CEB4F2-BBDE-4D84-AB78-E1A68AA9B75B}" type="pres">
      <dgm:prSet presAssocID="{66681938-CF4A-4004-893E-65082A127CD5}" presName="vert1" presStyleCnt="0"/>
      <dgm:spPr/>
    </dgm:pt>
  </dgm:ptLst>
  <dgm:cxnLst>
    <dgm:cxn modelId="{69969602-C314-7B43-9F0A-73CAA6473849}" type="presOf" srcId="{66681938-CF4A-4004-893E-65082A127CD5}" destId="{A53CCD05-94FE-4BBF-B1C7-A84F0DE2C4A5}" srcOrd="0" destOrd="0" presId="urn:microsoft.com/office/officeart/2008/layout/LinedList"/>
    <dgm:cxn modelId="{76211B0A-AAE4-F644-AF84-F8E8EC3641BB}" type="presOf" srcId="{509AF05D-AFCA-4E73-BE96-1154416095C2}" destId="{C7AA96C4-BB58-4134-94FE-61119AD90B4B}" srcOrd="0" destOrd="0" presId="urn:microsoft.com/office/officeart/2008/layout/LinedList"/>
    <dgm:cxn modelId="{D0B9E40F-8364-E343-885C-C7B9299A850B}" srcId="{D3546A66-09D3-476E-B3AB-A4EA40855952}" destId="{424B4022-241D-AA41-B31D-6CF9ED1F861C}" srcOrd="3" destOrd="0" parTransId="{BAE86AA6-6132-924D-9C12-85153C2A3C75}" sibTransId="{E180BC14-AC65-2F49-BDF5-E2482CE4B559}"/>
    <dgm:cxn modelId="{C4EB7110-2182-184D-A585-86113C7C72F3}" type="presOf" srcId="{424B4022-241D-AA41-B31D-6CF9ED1F861C}" destId="{DADA20FC-4A04-6A42-A2A5-3F575AD3C3D1}" srcOrd="0" destOrd="0" presId="urn:microsoft.com/office/officeart/2008/layout/LinedList"/>
    <dgm:cxn modelId="{3CDA012E-2585-46DA-B985-F8DEAE49E258}" srcId="{D3546A66-09D3-476E-B3AB-A4EA40855952}" destId="{509AF05D-AFCA-4E73-BE96-1154416095C2}" srcOrd="4" destOrd="0" parTransId="{4E258BC5-850E-47C9-8946-790ED917A809}" sibTransId="{FA51BC53-8ED4-4E5F-BE9E-FF2D5303C013}"/>
    <dgm:cxn modelId="{6C945430-DADD-438E-923B-8BED99E1A9AC}" srcId="{D3546A66-09D3-476E-B3AB-A4EA40855952}" destId="{E8107D15-D9BE-4305-B37D-3FA03EEB374A}" srcOrd="0" destOrd="0" parTransId="{AB2E6C36-4400-454F-B3DB-159300B1DAC3}" sibTransId="{A1EF91C0-F4D7-4A81-8DAC-3CE5C9940A8F}"/>
    <dgm:cxn modelId="{EF6BC735-1257-1249-B4E8-E76353BFEC91}" srcId="{D3546A66-09D3-476E-B3AB-A4EA40855952}" destId="{71AC8D5E-1BDC-4E40-9AA0-C65E58E6C182}" srcOrd="6" destOrd="0" parTransId="{4103AC93-0AE5-4840-8D69-B14705F8F622}" sibTransId="{F2BC4C2C-5CA1-294A-8F36-4DC5D3B4D662}"/>
    <dgm:cxn modelId="{C5EB226D-AB2C-C541-AEE7-7C6BAF584CD9}" type="presOf" srcId="{7A925381-B030-42BB-8DB0-6A6B6D247384}" destId="{23B09CE4-D993-4BD0-9ED7-58F9575E8C9F}" srcOrd="0" destOrd="0" presId="urn:microsoft.com/office/officeart/2008/layout/LinedList"/>
    <dgm:cxn modelId="{AE624D4E-ACC0-4920-B206-801F8241A1A4}" srcId="{D3546A66-09D3-476E-B3AB-A4EA40855952}" destId="{9ED9CF0D-D6B5-4BD5-8942-C64471CE29C6}" srcOrd="2" destOrd="0" parTransId="{7561920C-5671-4D83-BE03-55AA8006A98C}" sibTransId="{9537AFB7-CBBB-4050-8DDB-74D65A89B1C9}"/>
    <dgm:cxn modelId="{9B06C752-E01E-3A4F-AC46-EEE79172A2AB}" type="presOf" srcId="{DDF71A19-89BF-494C-ACE0-A05604E18B33}" destId="{B455119F-8E29-47E9-97A1-AEE89ACA9E2D}" srcOrd="0" destOrd="0" presId="urn:microsoft.com/office/officeart/2008/layout/LinedList"/>
    <dgm:cxn modelId="{F2D98487-BEC4-491D-95E2-840C3714AFCD}" srcId="{D3546A66-09D3-476E-B3AB-A4EA40855952}" destId="{DDF71A19-89BF-494C-ACE0-A05604E18B33}" srcOrd="5" destOrd="0" parTransId="{75103B42-5144-46E7-9A91-3B14F6FA4B63}" sibTransId="{62120443-3479-465D-ACA4-5B599B814697}"/>
    <dgm:cxn modelId="{B6FFDAB7-9539-CD48-9349-A47363C60803}" type="presOf" srcId="{9ED9CF0D-D6B5-4BD5-8942-C64471CE29C6}" destId="{FD295167-4C31-4C0F-B6FA-A167F784B9E2}" srcOrd="0" destOrd="0" presId="urn:microsoft.com/office/officeart/2008/layout/LinedList"/>
    <dgm:cxn modelId="{B7E60FC4-0464-47B4-858E-A67FE5CA7EB2}" srcId="{D3546A66-09D3-476E-B3AB-A4EA40855952}" destId="{7A925381-B030-42BB-8DB0-6A6B6D247384}" srcOrd="1" destOrd="0" parTransId="{594C12D3-834C-4AB5-A0AC-7DD8BDDFD48A}" sibTransId="{1CA2312B-9058-4EEF-AC3A-4A1269F38595}"/>
    <dgm:cxn modelId="{B0C1D6D4-2440-4342-973B-A3450C5D2CD4}" type="presOf" srcId="{D3546A66-09D3-476E-B3AB-A4EA40855952}" destId="{69B25626-87D8-4CDB-A266-1F7165344C87}" srcOrd="0" destOrd="0" presId="urn:microsoft.com/office/officeart/2008/layout/LinedList"/>
    <dgm:cxn modelId="{AC2AC1DB-4CCC-430F-B3B5-62268F43EF21}" srcId="{D3546A66-09D3-476E-B3AB-A4EA40855952}" destId="{66681938-CF4A-4004-893E-65082A127CD5}" srcOrd="7" destOrd="0" parTransId="{4914A4BD-6A4E-4894-ADAC-D98A5603BBFD}" sibTransId="{F99338E8-7DA0-46C4-9085-50895E662C04}"/>
    <dgm:cxn modelId="{CB7AE3F7-54A0-F54F-A6C3-EDB76062D45D}" type="presOf" srcId="{71AC8D5E-1BDC-4E40-9AA0-C65E58E6C182}" destId="{883E50CB-AC8C-E048-953C-5EB9110C675A}" srcOrd="0" destOrd="0" presId="urn:microsoft.com/office/officeart/2008/layout/LinedList"/>
    <dgm:cxn modelId="{4FAF56F8-544E-B544-AC6B-A32395E87E47}" type="presOf" srcId="{E8107D15-D9BE-4305-B37D-3FA03EEB374A}" destId="{EC1BF4CF-E70C-4E85-BD0B-8870C71A30BB}" srcOrd="0" destOrd="0" presId="urn:microsoft.com/office/officeart/2008/layout/LinedList"/>
    <dgm:cxn modelId="{97ECCFBD-2C83-D940-9E06-9F2E70395BCB}" type="presParOf" srcId="{69B25626-87D8-4CDB-A266-1F7165344C87}" destId="{20E89665-CC6B-4273-BA81-3F92127EA2A9}" srcOrd="0" destOrd="0" presId="urn:microsoft.com/office/officeart/2008/layout/LinedList"/>
    <dgm:cxn modelId="{85C8957A-0186-8B42-A0E1-163EB41D08B2}" type="presParOf" srcId="{69B25626-87D8-4CDB-A266-1F7165344C87}" destId="{C05CF5EE-A9C8-4C99-8DC3-3FFB8D1DBEF7}" srcOrd="1" destOrd="0" presId="urn:microsoft.com/office/officeart/2008/layout/LinedList"/>
    <dgm:cxn modelId="{7C17FA2C-98A1-9449-8AED-C35F3F7C1720}" type="presParOf" srcId="{C05CF5EE-A9C8-4C99-8DC3-3FFB8D1DBEF7}" destId="{EC1BF4CF-E70C-4E85-BD0B-8870C71A30BB}" srcOrd="0" destOrd="0" presId="urn:microsoft.com/office/officeart/2008/layout/LinedList"/>
    <dgm:cxn modelId="{A7A9627C-1D45-EB40-8B97-EAB358012529}" type="presParOf" srcId="{C05CF5EE-A9C8-4C99-8DC3-3FFB8D1DBEF7}" destId="{4CF71878-BD5E-4D58-A052-7E9B798256CF}" srcOrd="1" destOrd="0" presId="urn:microsoft.com/office/officeart/2008/layout/LinedList"/>
    <dgm:cxn modelId="{4BDB8AE4-9327-D442-8EA2-828F937152C9}" type="presParOf" srcId="{69B25626-87D8-4CDB-A266-1F7165344C87}" destId="{65F91DD6-5BA9-49AD-A816-4F626EC55867}" srcOrd="2" destOrd="0" presId="urn:microsoft.com/office/officeart/2008/layout/LinedList"/>
    <dgm:cxn modelId="{D7193DB0-651D-324D-8EB8-06486FC7425B}" type="presParOf" srcId="{69B25626-87D8-4CDB-A266-1F7165344C87}" destId="{F3CC6935-A12C-42C2-A7EA-481D93534917}" srcOrd="3" destOrd="0" presId="urn:microsoft.com/office/officeart/2008/layout/LinedList"/>
    <dgm:cxn modelId="{58D11087-C40D-464D-B083-A752F72CA6CD}" type="presParOf" srcId="{F3CC6935-A12C-42C2-A7EA-481D93534917}" destId="{23B09CE4-D993-4BD0-9ED7-58F9575E8C9F}" srcOrd="0" destOrd="0" presId="urn:microsoft.com/office/officeart/2008/layout/LinedList"/>
    <dgm:cxn modelId="{65472E6B-24EF-2B40-B13F-E0397A2A21A4}" type="presParOf" srcId="{F3CC6935-A12C-42C2-A7EA-481D93534917}" destId="{7CAE91A1-66BA-47FF-8435-A126D31A5B1E}" srcOrd="1" destOrd="0" presId="urn:microsoft.com/office/officeart/2008/layout/LinedList"/>
    <dgm:cxn modelId="{638B46D1-47E6-7E43-8796-2D01015262E8}" type="presParOf" srcId="{69B25626-87D8-4CDB-A266-1F7165344C87}" destId="{9FE1F0D7-A8C7-4503-B2C2-FF75FF25C4FB}" srcOrd="4" destOrd="0" presId="urn:microsoft.com/office/officeart/2008/layout/LinedList"/>
    <dgm:cxn modelId="{1C239F77-7D84-4648-A738-6D4D2550CF10}" type="presParOf" srcId="{69B25626-87D8-4CDB-A266-1F7165344C87}" destId="{CD961D83-51EF-4077-8A2F-CC2BEDB5331A}" srcOrd="5" destOrd="0" presId="urn:microsoft.com/office/officeart/2008/layout/LinedList"/>
    <dgm:cxn modelId="{2E1A903F-2FF8-5944-8412-0EA13DBDD63E}" type="presParOf" srcId="{CD961D83-51EF-4077-8A2F-CC2BEDB5331A}" destId="{FD295167-4C31-4C0F-B6FA-A167F784B9E2}" srcOrd="0" destOrd="0" presId="urn:microsoft.com/office/officeart/2008/layout/LinedList"/>
    <dgm:cxn modelId="{0DA30115-F88B-4F45-81CB-CD6FEA02342A}" type="presParOf" srcId="{CD961D83-51EF-4077-8A2F-CC2BEDB5331A}" destId="{8170BCA9-AE85-426C-8EF5-A6015FA1E789}" srcOrd="1" destOrd="0" presId="urn:microsoft.com/office/officeart/2008/layout/LinedList"/>
    <dgm:cxn modelId="{BA8D2008-0238-294E-BC74-EC38BE4EAC72}" type="presParOf" srcId="{69B25626-87D8-4CDB-A266-1F7165344C87}" destId="{2FD0EBC0-35BC-104D-A5E2-BC20681F24DA}" srcOrd="6" destOrd="0" presId="urn:microsoft.com/office/officeart/2008/layout/LinedList"/>
    <dgm:cxn modelId="{2360A208-E439-9247-9DB1-28BD19D54E8B}" type="presParOf" srcId="{69B25626-87D8-4CDB-A266-1F7165344C87}" destId="{ABBBCD78-377A-3B4A-8958-6273FBA4B2B0}" srcOrd="7" destOrd="0" presId="urn:microsoft.com/office/officeart/2008/layout/LinedList"/>
    <dgm:cxn modelId="{92F2F4C1-245F-BB4F-9D81-25E7044F6124}" type="presParOf" srcId="{ABBBCD78-377A-3B4A-8958-6273FBA4B2B0}" destId="{DADA20FC-4A04-6A42-A2A5-3F575AD3C3D1}" srcOrd="0" destOrd="0" presId="urn:microsoft.com/office/officeart/2008/layout/LinedList"/>
    <dgm:cxn modelId="{0DB30DF4-EC7A-C345-9F55-513641C43738}" type="presParOf" srcId="{ABBBCD78-377A-3B4A-8958-6273FBA4B2B0}" destId="{08528908-DEAB-B54B-9D20-03B415936B42}" srcOrd="1" destOrd="0" presId="urn:microsoft.com/office/officeart/2008/layout/LinedList"/>
    <dgm:cxn modelId="{08541BED-2DF2-3941-BC6D-721AAD0327F3}" type="presParOf" srcId="{69B25626-87D8-4CDB-A266-1F7165344C87}" destId="{BCEDFB38-8044-4B7A-8C17-876C94226B64}" srcOrd="8" destOrd="0" presId="urn:microsoft.com/office/officeart/2008/layout/LinedList"/>
    <dgm:cxn modelId="{A3BE91DC-4BFD-C940-83CB-4BE6B230F4F1}" type="presParOf" srcId="{69B25626-87D8-4CDB-A266-1F7165344C87}" destId="{D0C1B73D-F31F-4C10-8570-5CE17A959A13}" srcOrd="9" destOrd="0" presId="urn:microsoft.com/office/officeart/2008/layout/LinedList"/>
    <dgm:cxn modelId="{A56826DE-AAEC-CB47-B373-DB72F5D5397B}" type="presParOf" srcId="{D0C1B73D-F31F-4C10-8570-5CE17A959A13}" destId="{C7AA96C4-BB58-4134-94FE-61119AD90B4B}" srcOrd="0" destOrd="0" presId="urn:microsoft.com/office/officeart/2008/layout/LinedList"/>
    <dgm:cxn modelId="{BA8CA75B-8582-0C47-93AB-A46C9C220F6C}" type="presParOf" srcId="{D0C1B73D-F31F-4C10-8570-5CE17A959A13}" destId="{8FF58691-48E1-4CF9-B517-48EC61AFF699}" srcOrd="1" destOrd="0" presId="urn:microsoft.com/office/officeart/2008/layout/LinedList"/>
    <dgm:cxn modelId="{D8685C1F-8AEA-B146-8614-455CAF288D9B}" type="presParOf" srcId="{69B25626-87D8-4CDB-A266-1F7165344C87}" destId="{99FA7CB5-227F-4C57-928B-1237969499EA}" srcOrd="10" destOrd="0" presId="urn:microsoft.com/office/officeart/2008/layout/LinedList"/>
    <dgm:cxn modelId="{DC45903C-64F8-CE47-8C17-AC5ECDF149C3}" type="presParOf" srcId="{69B25626-87D8-4CDB-A266-1F7165344C87}" destId="{3FFE9C9B-F454-46D4-B34F-C235C1527206}" srcOrd="11" destOrd="0" presId="urn:microsoft.com/office/officeart/2008/layout/LinedList"/>
    <dgm:cxn modelId="{5B2B67BE-D42C-E149-88D2-BCB2B7385973}" type="presParOf" srcId="{3FFE9C9B-F454-46D4-B34F-C235C1527206}" destId="{B455119F-8E29-47E9-97A1-AEE89ACA9E2D}" srcOrd="0" destOrd="0" presId="urn:microsoft.com/office/officeart/2008/layout/LinedList"/>
    <dgm:cxn modelId="{E1C2E6E7-740E-4449-9B04-BF6C1E1DD4A2}" type="presParOf" srcId="{3FFE9C9B-F454-46D4-B34F-C235C1527206}" destId="{7AAC9771-ED17-408F-9ADF-83A71A4E4DF0}" srcOrd="1" destOrd="0" presId="urn:microsoft.com/office/officeart/2008/layout/LinedList"/>
    <dgm:cxn modelId="{BD9B46B4-E99F-6443-9EDA-FBB331145F52}" type="presParOf" srcId="{69B25626-87D8-4CDB-A266-1F7165344C87}" destId="{16480344-8E93-614A-A256-885D4BA2B33F}" srcOrd="12" destOrd="0" presId="urn:microsoft.com/office/officeart/2008/layout/LinedList"/>
    <dgm:cxn modelId="{E6708294-5E8E-7644-BCD9-1EA1422DC5D5}" type="presParOf" srcId="{69B25626-87D8-4CDB-A266-1F7165344C87}" destId="{962886E9-FB3A-804A-A5E1-24EFAE138126}" srcOrd="13" destOrd="0" presId="urn:microsoft.com/office/officeart/2008/layout/LinedList"/>
    <dgm:cxn modelId="{F932FE85-E56B-E941-9B7C-EA21639E4E00}" type="presParOf" srcId="{962886E9-FB3A-804A-A5E1-24EFAE138126}" destId="{883E50CB-AC8C-E048-953C-5EB9110C675A}" srcOrd="0" destOrd="0" presId="urn:microsoft.com/office/officeart/2008/layout/LinedList"/>
    <dgm:cxn modelId="{53C81A7D-97E9-BE4D-8905-753397890833}" type="presParOf" srcId="{962886E9-FB3A-804A-A5E1-24EFAE138126}" destId="{5078128A-D6D1-AF44-86FF-0E03E2D00264}" srcOrd="1" destOrd="0" presId="urn:microsoft.com/office/officeart/2008/layout/LinedList"/>
    <dgm:cxn modelId="{472A21A1-9A52-2347-8495-84FB0BBE78E2}" type="presParOf" srcId="{69B25626-87D8-4CDB-A266-1F7165344C87}" destId="{50D72C03-80C2-4DDC-9C5E-306D1EB0A72C}" srcOrd="14" destOrd="0" presId="urn:microsoft.com/office/officeart/2008/layout/LinedList"/>
    <dgm:cxn modelId="{BDE49CB7-BB23-3046-84B7-DAF1D16E22F6}" type="presParOf" srcId="{69B25626-87D8-4CDB-A266-1F7165344C87}" destId="{9F76EF9C-C4E3-4FCB-9256-032D717AED62}" srcOrd="15" destOrd="0" presId="urn:microsoft.com/office/officeart/2008/layout/LinedList"/>
    <dgm:cxn modelId="{C2926BFD-3204-EF4C-97BF-750DF3EE1EAC}" type="presParOf" srcId="{9F76EF9C-C4E3-4FCB-9256-032D717AED62}" destId="{A53CCD05-94FE-4BBF-B1C7-A84F0DE2C4A5}" srcOrd="0" destOrd="0" presId="urn:microsoft.com/office/officeart/2008/layout/LinedList"/>
    <dgm:cxn modelId="{93118B71-4FE9-0244-9C84-67AE5758629D}" type="presParOf" srcId="{9F76EF9C-C4E3-4FCB-9256-032D717AED62}" destId="{27CEB4F2-BBDE-4D84-AB78-E1A68AA9B75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B90819-BC0A-4800-A8A2-95B80D2640AC}">
      <dsp:nvSpPr>
        <dsp:cNvPr id="0" name=""/>
        <dsp:cNvSpPr/>
      </dsp:nvSpPr>
      <dsp:spPr>
        <a:xfrm>
          <a:off x="0" y="11801"/>
          <a:ext cx="6802185" cy="1048320"/>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1. Stand back-to-back with your partner and listen to the question</a:t>
          </a:r>
        </a:p>
      </dsp:txBody>
      <dsp:txXfrm>
        <a:off x="51175" y="62976"/>
        <a:ext cx="6699835" cy="945970"/>
      </dsp:txXfrm>
    </dsp:sp>
    <dsp:sp modelId="{9D1F8F49-50AD-4FB9-B27C-6D64C4D0B821}">
      <dsp:nvSpPr>
        <dsp:cNvPr id="0" name=""/>
        <dsp:cNvSpPr/>
      </dsp:nvSpPr>
      <dsp:spPr>
        <a:xfrm>
          <a:off x="0" y="1221402"/>
          <a:ext cx="6802185" cy="1048320"/>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2. While back-to-back, think of your response to the question for 15 seconds</a:t>
          </a:r>
        </a:p>
      </dsp:txBody>
      <dsp:txXfrm>
        <a:off x="51175" y="1272577"/>
        <a:ext cx="6699835" cy="945970"/>
      </dsp:txXfrm>
    </dsp:sp>
    <dsp:sp modelId="{52F11AE1-6D1E-FC4D-A46C-2F1200EC2182}">
      <dsp:nvSpPr>
        <dsp:cNvPr id="0" name=""/>
        <dsp:cNvSpPr/>
      </dsp:nvSpPr>
      <dsp:spPr>
        <a:xfrm>
          <a:off x="0" y="2431002"/>
          <a:ext cx="6802185" cy="1048320"/>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3. After a ding, face your partner and discuss the question with your partner for 15 seconds </a:t>
          </a:r>
        </a:p>
      </dsp:txBody>
      <dsp:txXfrm>
        <a:off x="51175" y="2482177"/>
        <a:ext cx="6699835" cy="945970"/>
      </dsp:txXfrm>
    </dsp:sp>
    <dsp:sp modelId="{5C53C344-9CDC-C946-8EC3-DE80CECA933E}">
      <dsp:nvSpPr>
        <dsp:cNvPr id="0" name=""/>
        <dsp:cNvSpPr/>
      </dsp:nvSpPr>
      <dsp:spPr>
        <a:xfrm>
          <a:off x="0" y="3640602"/>
          <a:ext cx="6802185" cy="1048320"/>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4. After another ding, go back-to-back for the next question</a:t>
          </a:r>
        </a:p>
      </dsp:txBody>
      <dsp:txXfrm>
        <a:off x="51175" y="3691777"/>
        <a:ext cx="6699835" cy="945970"/>
      </dsp:txXfrm>
    </dsp:sp>
    <dsp:sp modelId="{B33D3024-7BB6-48D2-B7EB-0BE1A2A9EE43}">
      <dsp:nvSpPr>
        <dsp:cNvPr id="0" name=""/>
        <dsp:cNvSpPr/>
      </dsp:nvSpPr>
      <dsp:spPr>
        <a:xfrm>
          <a:off x="0" y="4850202"/>
          <a:ext cx="6802185" cy="1048320"/>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6. After the 3</a:t>
          </a:r>
          <a:r>
            <a:rPr lang="en-US" sz="2000" kern="1200" baseline="30000" dirty="0"/>
            <a:t>rd</a:t>
          </a:r>
          <a:r>
            <a:rPr lang="en-US" sz="2000" kern="1200" dirty="0"/>
            <a:t> question, we will discuss as a whole group</a:t>
          </a:r>
        </a:p>
      </dsp:txBody>
      <dsp:txXfrm>
        <a:off x="51175" y="4901377"/>
        <a:ext cx="6699835" cy="9459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E89665-CC6B-4273-BA81-3F92127EA2A9}">
      <dsp:nvSpPr>
        <dsp:cNvPr id="0" name=""/>
        <dsp:cNvSpPr/>
      </dsp:nvSpPr>
      <dsp:spPr>
        <a:xfrm>
          <a:off x="0" y="0"/>
          <a:ext cx="10772776"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1BF4CF-E70C-4E85-BD0B-8870C71A30BB}">
      <dsp:nvSpPr>
        <dsp:cNvPr id="0" name=""/>
        <dsp:cNvSpPr/>
      </dsp:nvSpPr>
      <dsp:spPr>
        <a:xfrm>
          <a:off x="0" y="0"/>
          <a:ext cx="10772776" cy="548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Beyea, S. (2014). Interruptions and distractions in health care: improved safety with mindfulness. Maryland, USA: Agency for Healthcare Research and Quality.</a:t>
          </a:r>
        </a:p>
      </dsp:txBody>
      <dsp:txXfrm>
        <a:off x="0" y="0"/>
        <a:ext cx="10772776" cy="548134"/>
      </dsp:txXfrm>
    </dsp:sp>
    <dsp:sp modelId="{65F91DD6-5BA9-49AD-A816-4F626EC55867}">
      <dsp:nvSpPr>
        <dsp:cNvPr id="0" name=""/>
        <dsp:cNvSpPr/>
      </dsp:nvSpPr>
      <dsp:spPr>
        <a:xfrm>
          <a:off x="0" y="548134"/>
          <a:ext cx="10772776" cy="0"/>
        </a:xfrm>
        <a:prstGeom prst="line">
          <a:avLst/>
        </a:prstGeom>
        <a:solidFill>
          <a:schemeClr val="accent5">
            <a:hueOff val="694292"/>
            <a:satOff val="245"/>
            <a:lumOff val="2185"/>
            <a:alphaOff val="0"/>
          </a:schemeClr>
        </a:solidFill>
        <a:ln w="12700" cap="flat" cmpd="sng" algn="ctr">
          <a:solidFill>
            <a:schemeClr val="accent5">
              <a:hueOff val="694292"/>
              <a:satOff val="245"/>
              <a:lumOff val="218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B09CE4-D993-4BD0-9ED7-58F9575E8C9F}">
      <dsp:nvSpPr>
        <dsp:cNvPr id="0" name=""/>
        <dsp:cNvSpPr/>
      </dsp:nvSpPr>
      <dsp:spPr>
        <a:xfrm>
          <a:off x="0" y="548134"/>
          <a:ext cx="10772776" cy="548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Chandra, A., Malcolm, N., &amp; Fetters, M. (2003). Practicing health promotion through pharmacy counseling activities. Health Promotion Practice, 4(1), 64-71.</a:t>
          </a:r>
        </a:p>
      </dsp:txBody>
      <dsp:txXfrm>
        <a:off x="0" y="548134"/>
        <a:ext cx="10772776" cy="548134"/>
      </dsp:txXfrm>
    </dsp:sp>
    <dsp:sp modelId="{9FE1F0D7-A8C7-4503-B2C2-FF75FF25C4FB}">
      <dsp:nvSpPr>
        <dsp:cNvPr id="0" name=""/>
        <dsp:cNvSpPr/>
      </dsp:nvSpPr>
      <dsp:spPr>
        <a:xfrm>
          <a:off x="0" y="1096269"/>
          <a:ext cx="10772776" cy="0"/>
        </a:xfrm>
        <a:prstGeom prst="line">
          <a:avLst/>
        </a:prstGeom>
        <a:solidFill>
          <a:schemeClr val="accent5">
            <a:hueOff val="1388584"/>
            <a:satOff val="491"/>
            <a:lumOff val="4370"/>
            <a:alphaOff val="0"/>
          </a:schemeClr>
        </a:solidFill>
        <a:ln w="12700" cap="flat" cmpd="sng" algn="ctr">
          <a:solidFill>
            <a:schemeClr val="accent5">
              <a:hueOff val="1388584"/>
              <a:satOff val="491"/>
              <a:lumOff val="437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295167-4C31-4C0F-B6FA-A167F784B9E2}">
      <dsp:nvSpPr>
        <dsp:cNvPr id="0" name=""/>
        <dsp:cNvSpPr/>
      </dsp:nvSpPr>
      <dsp:spPr>
        <a:xfrm>
          <a:off x="0" y="1096269"/>
          <a:ext cx="10772776" cy="548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Lapointe, R., Bhesania, S., Tanner, T., Peruri, A., &amp; Mehta, P. (2018). An innovative approach to improve communication and reduce physician stress and burnout in a university affiliated residency program. Journal of Medical Systems, 42(7), 1-6.</a:t>
          </a:r>
        </a:p>
      </dsp:txBody>
      <dsp:txXfrm>
        <a:off x="0" y="1096269"/>
        <a:ext cx="10772776" cy="548134"/>
      </dsp:txXfrm>
    </dsp:sp>
    <dsp:sp modelId="{2FD0EBC0-35BC-104D-A5E2-BC20681F24DA}">
      <dsp:nvSpPr>
        <dsp:cNvPr id="0" name=""/>
        <dsp:cNvSpPr/>
      </dsp:nvSpPr>
      <dsp:spPr>
        <a:xfrm>
          <a:off x="0" y="1644404"/>
          <a:ext cx="10772776" cy="0"/>
        </a:xfrm>
        <a:prstGeom prst="line">
          <a:avLst/>
        </a:prstGeom>
        <a:solidFill>
          <a:schemeClr val="accent5">
            <a:hueOff val="2082876"/>
            <a:satOff val="736"/>
            <a:lumOff val="6555"/>
            <a:alphaOff val="0"/>
          </a:schemeClr>
        </a:solidFill>
        <a:ln w="12700" cap="flat" cmpd="sng" algn="ctr">
          <a:solidFill>
            <a:schemeClr val="accent5">
              <a:hueOff val="2082876"/>
              <a:satOff val="736"/>
              <a:lumOff val="655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DA20FC-4A04-6A42-A2A5-3F575AD3C3D1}">
      <dsp:nvSpPr>
        <dsp:cNvPr id="0" name=""/>
        <dsp:cNvSpPr/>
      </dsp:nvSpPr>
      <dsp:spPr>
        <a:xfrm>
          <a:off x="0" y="1644404"/>
          <a:ext cx="10772776" cy="548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Neiger, P. &amp; Pantz, R. (2017). 6 jaw-dropping facts about workplace interruptions and what you can do. Retrieved from https://trainingmag.com/6-jaw-dropping-facts-about-workplace-interruptions-and-what-you-can-do/. </a:t>
          </a:r>
        </a:p>
      </dsp:txBody>
      <dsp:txXfrm>
        <a:off x="0" y="1644404"/>
        <a:ext cx="10772776" cy="548134"/>
      </dsp:txXfrm>
    </dsp:sp>
    <dsp:sp modelId="{BCEDFB38-8044-4B7A-8C17-876C94226B64}">
      <dsp:nvSpPr>
        <dsp:cNvPr id="0" name=""/>
        <dsp:cNvSpPr/>
      </dsp:nvSpPr>
      <dsp:spPr>
        <a:xfrm>
          <a:off x="0" y="2192539"/>
          <a:ext cx="10772776" cy="0"/>
        </a:xfrm>
        <a:prstGeom prst="line">
          <a:avLst/>
        </a:prstGeom>
        <a:solidFill>
          <a:schemeClr val="accent5">
            <a:hueOff val="2777169"/>
            <a:satOff val="982"/>
            <a:lumOff val="8739"/>
            <a:alphaOff val="0"/>
          </a:schemeClr>
        </a:solidFill>
        <a:ln w="12700" cap="flat" cmpd="sng" algn="ctr">
          <a:solidFill>
            <a:schemeClr val="accent5">
              <a:hueOff val="2777169"/>
              <a:satOff val="982"/>
              <a:lumOff val="873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AA96C4-BB58-4134-94FE-61119AD90B4B}">
      <dsp:nvSpPr>
        <dsp:cNvPr id="0" name=""/>
        <dsp:cNvSpPr/>
      </dsp:nvSpPr>
      <dsp:spPr>
        <a:xfrm>
          <a:off x="0" y="2192539"/>
          <a:ext cx="10772776" cy="548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Sanderson, P. M., &amp; Grundgeiger, T. (2015). How do interruptions affect clinician performance in healthcare? Negotiating fidelity, control, and potential generalizability in the search for answers. International Journal of Human-Computer Studies, 79, 85-96.</a:t>
          </a:r>
        </a:p>
      </dsp:txBody>
      <dsp:txXfrm>
        <a:off x="0" y="2192539"/>
        <a:ext cx="10772776" cy="548134"/>
      </dsp:txXfrm>
    </dsp:sp>
    <dsp:sp modelId="{99FA7CB5-227F-4C57-928B-1237969499EA}">
      <dsp:nvSpPr>
        <dsp:cNvPr id="0" name=""/>
        <dsp:cNvSpPr/>
      </dsp:nvSpPr>
      <dsp:spPr>
        <a:xfrm>
          <a:off x="0" y="2740674"/>
          <a:ext cx="10772776" cy="0"/>
        </a:xfrm>
        <a:prstGeom prst="line">
          <a:avLst/>
        </a:prstGeom>
        <a:solidFill>
          <a:schemeClr val="accent5">
            <a:hueOff val="3471461"/>
            <a:satOff val="1227"/>
            <a:lumOff val="10924"/>
            <a:alphaOff val="0"/>
          </a:schemeClr>
        </a:solidFill>
        <a:ln w="12700" cap="flat" cmpd="sng" algn="ctr">
          <a:solidFill>
            <a:schemeClr val="accent5">
              <a:hueOff val="3471461"/>
              <a:satOff val="1227"/>
              <a:lumOff val="1092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55119F-8E29-47E9-97A1-AEE89ACA9E2D}">
      <dsp:nvSpPr>
        <dsp:cNvPr id="0" name=""/>
        <dsp:cNvSpPr/>
      </dsp:nvSpPr>
      <dsp:spPr>
        <a:xfrm>
          <a:off x="0" y="2740674"/>
          <a:ext cx="10772776" cy="548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Weigl, M., Müller, A., Vincent, C., Angerer, P., &amp; Sevdalis, N. (2012). The association of workflow interruptions and hospital doctors' workload: a prospective observational study. BMJ Qual Saf, 21(5), 399-407.</a:t>
          </a:r>
        </a:p>
      </dsp:txBody>
      <dsp:txXfrm>
        <a:off x="0" y="2740674"/>
        <a:ext cx="10772776" cy="548134"/>
      </dsp:txXfrm>
    </dsp:sp>
    <dsp:sp modelId="{16480344-8E93-614A-A256-885D4BA2B33F}">
      <dsp:nvSpPr>
        <dsp:cNvPr id="0" name=""/>
        <dsp:cNvSpPr/>
      </dsp:nvSpPr>
      <dsp:spPr>
        <a:xfrm>
          <a:off x="0" y="3288809"/>
          <a:ext cx="10772776" cy="0"/>
        </a:xfrm>
        <a:prstGeom prst="line">
          <a:avLst/>
        </a:prstGeom>
        <a:solidFill>
          <a:schemeClr val="accent5">
            <a:hueOff val="4165753"/>
            <a:satOff val="1473"/>
            <a:lumOff val="13109"/>
            <a:alphaOff val="0"/>
          </a:schemeClr>
        </a:solidFill>
        <a:ln w="12700" cap="flat" cmpd="sng" algn="ctr">
          <a:solidFill>
            <a:schemeClr val="accent5">
              <a:hueOff val="4165753"/>
              <a:satOff val="1473"/>
              <a:lumOff val="1310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3E50CB-AC8C-E048-953C-5EB9110C675A}">
      <dsp:nvSpPr>
        <dsp:cNvPr id="0" name=""/>
        <dsp:cNvSpPr/>
      </dsp:nvSpPr>
      <dsp:spPr>
        <a:xfrm>
          <a:off x="0" y="3288809"/>
          <a:ext cx="10772776" cy="548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Westbrook, J. I., Coiera, E., Dunsmuir, W. T., Brown, B. M., Kelk, N., Paoloni, R., &amp; Tran, C. (2010). The impact of interruptions on clinical task completion. BMJ Quality &amp; Safety, 19(4), 284-289.</a:t>
          </a:r>
        </a:p>
      </dsp:txBody>
      <dsp:txXfrm>
        <a:off x="0" y="3288809"/>
        <a:ext cx="10772776" cy="548134"/>
      </dsp:txXfrm>
    </dsp:sp>
    <dsp:sp modelId="{50D72C03-80C2-4DDC-9C5E-306D1EB0A72C}">
      <dsp:nvSpPr>
        <dsp:cNvPr id="0" name=""/>
        <dsp:cNvSpPr/>
      </dsp:nvSpPr>
      <dsp:spPr>
        <a:xfrm>
          <a:off x="0" y="3836944"/>
          <a:ext cx="10772776" cy="0"/>
        </a:xfrm>
        <a:prstGeom prst="line">
          <a:avLst/>
        </a:prstGeom>
        <a:solidFill>
          <a:schemeClr val="accent5">
            <a:hueOff val="4860045"/>
            <a:satOff val="1718"/>
            <a:lumOff val="15294"/>
            <a:alphaOff val="0"/>
          </a:schemeClr>
        </a:solidFill>
        <a:ln w="12700" cap="flat" cmpd="sng" algn="ctr">
          <a:solidFill>
            <a:schemeClr val="accent5">
              <a:hueOff val="4860045"/>
              <a:satOff val="1718"/>
              <a:lumOff val="1529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3CCD05-94FE-4BBF-B1C7-A84F0DE2C4A5}">
      <dsp:nvSpPr>
        <dsp:cNvPr id="0" name=""/>
        <dsp:cNvSpPr/>
      </dsp:nvSpPr>
      <dsp:spPr>
        <a:xfrm>
          <a:off x="0" y="3836944"/>
          <a:ext cx="10772776" cy="548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Yoder, M., Schadewald, D., &amp; Dietrich, K. (2015). The effect of a safe zone on nurse interruptions, distractions, and medication administration errors. Journal of Infusion Nursing, 38(2), 140-151.</a:t>
          </a:r>
        </a:p>
      </dsp:txBody>
      <dsp:txXfrm>
        <a:off x="0" y="3836944"/>
        <a:ext cx="10772776" cy="54813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5362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8600" y="457200"/>
            <a:ext cx="7315200" cy="4114800"/>
          </a:xfrm>
          <a:prstGeom prst="rect">
            <a:avLst/>
          </a:prstGeom>
          <a:noFill/>
          <a:ln w="12700">
            <a:solidFill>
              <a:prstClr val="black"/>
            </a:solidFill>
          </a:ln>
        </p:spPr>
        <p:txBody>
          <a:bodyPr vert="horz" lIns="91440" tIns="45720" rIns="91440" bIns="45720" rtlCol="0" anchor="ctr"/>
          <a:lstStyle/>
          <a:p>
            <a:endParaRPr lang="en-US" dirty="0"/>
          </a:p>
        </p:txBody>
      </p:sp>
      <p:sp>
        <p:nvSpPr>
          <p:cNvPr id="11" name="Notes Placeholder 10"/>
          <p:cNvSpPr>
            <a:spLocks noGrp="1"/>
          </p:cNvSpPr>
          <p:nvPr>
            <p:ph type="body" sz="quarter" idx="3"/>
          </p:nvPr>
        </p:nvSpPr>
        <p:spPr>
          <a:xfrm>
            <a:off x="685800" y="5010150"/>
            <a:ext cx="5486400" cy="3657600"/>
          </a:xfrm>
          <a:prstGeom prst="rect">
            <a:avLst/>
          </a:prstGeom>
        </p:spPr>
        <p:txBody>
          <a:bodyPr vert="horz" lIns="91440" tIns="45720" rIns="91440" bIns="45720" rtlCol="0"/>
          <a:lstStyle/>
          <a:p>
            <a:r>
              <a:rPr lang="en-US" dirty="0"/>
              <a:t>Bulleted text – Arial 14pt Regular</a:t>
            </a:r>
          </a:p>
          <a:p>
            <a:r>
              <a:rPr lang="en-US" dirty="0"/>
              <a:t>Space between bullets is set to 6pt</a:t>
            </a:r>
          </a:p>
          <a:p>
            <a:r>
              <a:rPr lang="en-US" dirty="0"/>
              <a:t>Five bullet levels are built in (hit Enter then Tab to get to the next bullet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3141730"/>
      </p:ext>
    </p:extLst>
  </p:cSld>
  <p:clrMap bg1="lt1" tx1="dk1" bg2="lt2" tx2="dk2" accent1="accent1" accent2="accent2" accent3="accent3" accent4="accent4" accent5="accent5" accent6="accent6" hlink="hlink" folHlink="folHlink"/>
  <p:notesStyle>
    <a:lvl1pPr marL="169863" indent="-169863" algn="l" defTabSz="914400" rtl="0" eaLnBrk="1" latinLnBrk="0" hangingPunct="1">
      <a:spcBef>
        <a:spcPts val="600"/>
      </a:spcBef>
      <a:buClrTx/>
      <a:buSzPct val="100000"/>
      <a:buFont typeface="Arial" pitchFamily="34" charset="0"/>
      <a:buChar char="•"/>
      <a:defRPr kumimoji="0" lang="en-US" sz="1400" kern="1200" dirty="0" smtClean="0">
        <a:solidFill>
          <a:schemeClr val="tx1"/>
        </a:solidFill>
        <a:latin typeface="+mn-lt"/>
        <a:ea typeface="+mn-ea"/>
        <a:cs typeface="+mn-cs"/>
      </a:defRPr>
    </a:lvl1pPr>
    <a:lvl2pPr marL="339725" indent="-169863" algn="l" defTabSz="914400" rtl="0" eaLnBrk="1" latinLnBrk="0" hangingPunct="1">
      <a:spcBef>
        <a:spcPts val="600"/>
      </a:spcBef>
      <a:buClrTx/>
      <a:buSzPct val="100000"/>
      <a:buFont typeface="Arial" pitchFamily="34" charset="0"/>
      <a:buChar char="•"/>
      <a:defRPr kumimoji="0" lang="en-US" sz="1400" kern="1200" dirty="0" smtClean="0">
        <a:solidFill>
          <a:schemeClr val="tx1"/>
        </a:solidFill>
        <a:latin typeface="+mn-lt"/>
        <a:ea typeface="+mn-ea"/>
        <a:cs typeface="+mn-cs"/>
      </a:defRPr>
    </a:lvl2pPr>
    <a:lvl3pPr marL="509588" indent="-169863" algn="l" defTabSz="914400" rtl="0" eaLnBrk="1" latinLnBrk="0" hangingPunct="1">
      <a:spcBef>
        <a:spcPts val="600"/>
      </a:spcBef>
      <a:buClrTx/>
      <a:buSzPct val="100000"/>
      <a:buFont typeface="Arial" pitchFamily="34" charset="0"/>
      <a:buChar char="•"/>
      <a:defRPr kumimoji="0" lang="en-US" sz="1400" kern="1200" dirty="0" smtClean="0">
        <a:solidFill>
          <a:schemeClr val="tx1"/>
        </a:solidFill>
        <a:latin typeface="+mn-lt"/>
        <a:ea typeface="+mn-ea"/>
        <a:cs typeface="+mn-cs"/>
      </a:defRPr>
    </a:lvl3pPr>
    <a:lvl4pPr marL="690563" indent="-180975" algn="l" defTabSz="914400" rtl="0" eaLnBrk="1" latinLnBrk="0" hangingPunct="1">
      <a:spcBef>
        <a:spcPts val="600"/>
      </a:spcBef>
      <a:buClrTx/>
      <a:buSzPct val="100000"/>
      <a:buFont typeface="Arial" pitchFamily="34" charset="0"/>
      <a:buChar char="•"/>
      <a:defRPr kumimoji="0" lang="en-US" sz="1400" kern="1200" dirty="0" smtClean="0">
        <a:solidFill>
          <a:schemeClr val="tx1"/>
        </a:solidFill>
        <a:latin typeface="+mn-lt"/>
        <a:ea typeface="+mn-ea"/>
        <a:cs typeface="+mn-cs"/>
      </a:defRPr>
    </a:lvl4pPr>
    <a:lvl5pPr marL="862013" indent="-171450" algn="l" defTabSz="914400" rtl="0" eaLnBrk="1" latinLnBrk="0" hangingPunct="1">
      <a:spcBef>
        <a:spcPts val="600"/>
      </a:spcBef>
      <a:buClrTx/>
      <a:buSzPct val="100000"/>
      <a:buFont typeface="Arial" pitchFamily="34" charset="0"/>
      <a:buChar char="•"/>
      <a:defRPr kumimoji="0" lang="en-US" sz="1400" kern="1200" dirty="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a:t>
            </a:r>
            <a:r>
              <a:rPr lang="en-US" b="1" dirty="0"/>
              <a:t>Opinionnaire</a:t>
            </a:r>
            <a:r>
              <a:rPr lang="en-US" dirty="0"/>
              <a:t> as participants come in.</a:t>
            </a:r>
          </a:p>
          <a:p>
            <a:r>
              <a:rPr lang="en-US" dirty="0"/>
              <a:t>Helen will introduce us</a:t>
            </a:r>
          </a:p>
          <a:p>
            <a:r>
              <a:rPr lang="en-US" baseline="0" dirty="0"/>
              <a:t>Bertha welcomes all but gets interrupted by Anuj (</a:t>
            </a:r>
            <a:r>
              <a:rPr lang="en-US" b="0" i="1" baseline="0" dirty="0"/>
              <a:t>MINI-SKIT</a:t>
            </a:r>
            <a:r>
              <a:rPr lang="en-US" baseline="0" dirty="0"/>
              <a:t>) </a:t>
            </a:r>
          </a:p>
          <a:p>
            <a:endParaRPr lang="en-US" baseline="0" dirty="0"/>
          </a:p>
          <a:p>
            <a:pPr marL="169863" marR="0" indent="-169863" algn="l" defTabSz="914400" rtl="0" eaLnBrk="1" fontAlgn="auto" latinLnBrk="0" hangingPunct="1">
              <a:lnSpc>
                <a:spcPct val="100000"/>
              </a:lnSpc>
              <a:spcBef>
                <a:spcPts val="600"/>
              </a:spcBef>
              <a:spcAft>
                <a:spcPts val="0"/>
              </a:spcAft>
              <a:buClrTx/>
              <a:buSzPct val="100000"/>
              <a:buFont typeface="Arial" pitchFamily="34" charset="0"/>
              <a:buChar char="•"/>
              <a:tabLst/>
              <a:defRPr/>
            </a:pPr>
            <a:r>
              <a:rPr lang="en-US" baseline="0" dirty="0"/>
              <a:t>Bertha: “</a:t>
            </a:r>
            <a:r>
              <a:rPr lang="en-US" dirty="0"/>
              <a:t>As we</a:t>
            </a:r>
            <a:r>
              <a:rPr lang="en-US" baseline="0" dirty="0"/>
              <a:t> have observed, i</a:t>
            </a:r>
            <a:r>
              <a:rPr lang="en-US" dirty="0"/>
              <a:t>nterruptions are widely considered a problem, especially in the workplace</a:t>
            </a:r>
            <a:r>
              <a:rPr lang="en-US" baseline="0" dirty="0"/>
              <a:t> such as in the medical units</a:t>
            </a:r>
            <a:r>
              <a:rPr lang="en-US" dirty="0"/>
              <a:t>.”</a:t>
            </a:r>
          </a:p>
        </p:txBody>
      </p:sp>
    </p:spTree>
    <p:extLst>
      <p:ext uri="{BB962C8B-B14F-4D97-AF65-F5344CB8AC3E}">
        <p14:creationId xmlns:p14="http://schemas.microsoft.com/office/powerpoint/2010/main" val="992109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85000"/>
              </a:lnSpc>
              <a:spcAft>
                <a:spcPts val="600"/>
              </a:spcAft>
              <a:buFont typeface="Arial"/>
              <a:buNone/>
            </a:pPr>
            <a:r>
              <a:rPr lang="en-US" b="1" dirty="0"/>
              <a:t>ANUJ: </a:t>
            </a:r>
            <a:r>
              <a:rPr lang="en-US" b="0" dirty="0"/>
              <a:t>“Here</a:t>
            </a:r>
            <a:r>
              <a:rPr lang="en-US" b="0" baseline="0" dirty="0"/>
              <a:t> are a list of facts based on the literature.”</a:t>
            </a:r>
          </a:p>
          <a:p>
            <a:pPr marL="0" indent="0">
              <a:lnSpc>
                <a:spcPct val="85000"/>
              </a:lnSpc>
              <a:spcAft>
                <a:spcPts val="600"/>
              </a:spcAft>
              <a:buFont typeface="Arial"/>
              <a:buNone/>
            </a:pPr>
            <a:r>
              <a:rPr lang="en-US" sz="1400" b="1" dirty="0">
                <a:solidFill>
                  <a:schemeClr val="tx1">
                    <a:lumMod val="85000"/>
                    <a:lumOff val="15000"/>
                  </a:schemeClr>
                </a:solidFill>
                <a:latin typeface="Arial Narrow" panose="020B0606020202030204" pitchFamily="34" charset="0"/>
              </a:rPr>
              <a:t>Bertha</a:t>
            </a:r>
            <a:r>
              <a:rPr lang="en-US" sz="1400" dirty="0">
                <a:solidFill>
                  <a:schemeClr val="tx1">
                    <a:lumMod val="85000"/>
                    <a:lumOff val="15000"/>
                  </a:schemeClr>
                </a:solidFill>
                <a:latin typeface="Arial Narrow" panose="020B0606020202030204" pitchFamily="34" charset="0"/>
              </a:rPr>
              <a:t>: “The first fast fact is</a:t>
            </a:r>
            <a:r>
              <a:rPr lang="mr-IN" sz="1400" dirty="0">
                <a:solidFill>
                  <a:schemeClr val="tx1">
                    <a:lumMod val="85000"/>
                    <a:lumOff val="15000"/>
                  </a:schemeClr>
                </a:solidFill>
                <a:latin typeface="Arial Narrow" panose="020B0606020202030204" pitchFamily="34" charset="0"/>
              </a:rPr>
              <a:t>…</a:t>
            </a:r>
            <a:r>
              <a:rPr lang="en-US" sz="1400" baseline="0" dirty="0">
                <a:solidFill>
                  <a:schemeClr val="tx1">
                    <a:lumMod val="85000"/>
                    <a:lumOff val="15000"/>
                  </a:schemeClr>
                </a:solidFill>
                <a:latin typeface="Arial Narrow" panose="020B0606020202030204" pitchFamily="34" charset="0"/>
              </a:rPr>
              <a:t>” (</a:t>
            </a:r>
            <a:r>
              <a:rPr lang="en-US" sz="1400" i="1" baseline="0" dirty="0">
                <a:solidFill>
                  <a:schemeClr val="tx1">
                    <a:lumMod val="85000"/>
                    <a:lumOff val="15000"/>
                  </a:schemeClr>
                </a:solidFill>
                <a:latin typeface="Arial Narrow" panose="020B0606020202030204" pitchFamily="34" charset="0"/>
              </a:rPr>
              <a:t>say with animation!</a:t>
            </a:r>
            <a:r>
              <a:rPr lang="en-US" sz="1400" baseline="0" dirty="0">
                <a:solidFill>
                  <a:schemeClr val="tx1">
                    <a:lumMod val="85000"/>
                    <a:lumOff val="15000"/>
                  </a:schemeClr>
                </a:solidFill>
                <a:latin typeface="Arial Narrow" panose="020B0606020202030204" pitchFamily="34" charset="0"/>
              </a:rPr>
              <a:t>)</a:t>
            </a:r>
          </a:p>
        </p:txBody>
      </p:sp>
    </p:spTree>
    <p:extLst>
      <p:ext uri="{BB962C8B-B14F-4D97-AF65-F5344CB8AC3E}">
        <p14:creationId xmlns:p14="http://schemas.microsoft.com/office/powerpoint/2010/main" val="1344301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0"/>
              </a:spcAft>
              <a:buClrTx/>
              <a:buSzPct val="100000"/>
              <a:buFont typeface="Arial" pitchFamily="34" charset="0"/>
              <a:buNone/>
              <a:tabLst/>
              <a:defRPr/>
            </a:pPr>
            <a:r>
              <a:rPr lang="en-US" sz="1400" b="1" dirty="0">
                <a:solidFill>
                  <a:schemeClr val="tx1">
                    <a:lumMod val="85000"/>
                    <a:lumOff val="15000"/>
                  </a:schemeClr>
                </a:solidFill>
                <a:latin typeface="Arial Narrow" panose="020B0606020202030204" pitchFamily="34" charset="0"/>
              </a:rPr>
              <a:t>Bertha</a:t>
            </a:r>
            <a:r>
              <a:rPr lang="en-US" sz="1400" dirty="0">
                <a:solidFill>
                  <a:schemeClr val="tx1">
                    <a:lumMod val="85000"/>
                    <a:lumOff val="15000"/>
                  </a:schemeClr>
                </a:solidFill>
                <a:latin typeface="Arial Narrow" panose="020B0606020202030204" pitchFamily="34" charset="0"/>
              </a:rPr>
              <a:t>: Here are some solutions found in the literature</a:t>
            </a:r>
            <a:r>
              <a:rPr lang="en-US" sz="1400" baseline="0" dirty="0">
                <a:solidFill>
                  <a:schemeClr val="tx1">
                    <a:lumMod val="85000"/>
                    <a:lumOff val="15000"/>
                  </a:schemeClr>
                </a:solidFill>
                <a:latin typeface="Arial Narrow" panose="020B0606020202030204" pitchFamily="34" charset="0"/>
              </a:rPr>
              <a:t>. The first one is similar to Atul Gawande’s </a:t>
            </a:r>
            <a:r>
              <a:rPr lang="en-US" sz="1400" i="1" baseline="0" dirty="0">
                <a:solidFill>
                  <a:schemeClr val="tx1">
                    <a:lumMod val="85000"/>
                    <a:lumOff val="15000"/>
                  </a:schemeClr>
                </a:solidFill>
                <a:latin typeface="Arial Narrow" panose="020B0606020202030204" pitchFamily="34" charset="0"/>
              </a:rPr>
              <a:t>The Checklist Manifesto </a:t>
            </a:r>
            <a:r>
              <a:rPr lang="en-US" sz="1400" i="0" baseline="0" dirty="0">
                <a:solidFill>
                  <a:schemeClr val="tx1">
                    <a:lumMod val="85000"/>
                    <a:lumOff val="15000"/>
                  </a:schemeClr>
                </a:solidFill>
                <a:latin typeface="Arial Narrow" panose="020B0606020202030204" pitchFamily="34" charset="0"/>
              </a:rPr>
              <a:t>book which focuses on the use of checklists in the medical world for greater efficiency, consistency, and safety. The second is an easy text paging system to communicate directly to residents that decreased interruptions in patient care from 68 to 12%. Lastly, the third solution is more of an interdisciplinary approach of collaborating with pharmacists to even educate our patients more. </a:t>
            </a:r>
          </a:p>
          <a:p>
            <a:pPr marL="0" marR="0" indent="0" algn="l" defTabSz="914400" rtl="0" eaLnBrk="1" fontAlgn="auto" latinLnBrk="0" hangingPunct="1">
              <a:lnSpc>
                <a:spcPct val="100000"/>
              </a:lnSpc>
              <a:spcBef>
                <a:spcPts val="600"/>
              </a:spcBef>
              <a:spcAft>
                <a:spcPts val="0"/>
              </a:spcAft>
              <a:buClrTx/>
              <a:buSzPct val="100000"/>
              <a:buFont typeface="Arial" pitchFamily="34" charset="0"/>
              <a:buNone/>
              <a:tabLst/>
              <a:defRPr/>
            </a:pPr>
            <a:endParaRPr lang="en-US" sz="1400" baseline="0" dirty="0">
              <a:solidFill>
                <a:schemeClr val="tx1">
                  <a:lumMod val="85000"/>
                  <a:lumOff val="15000"/>
                </a:schemeClr>
              </a:solidFill>
              <a:latin typeface="Arial Narrow" panose="020B0606020202030204" pitchFamily="34" charset="0"/>
            </a:endParaRPr>
          </a:p>
          <a:p>
            <a:pPr marL="0" indent="0">
              <a:buNone/>
            </a:pPr>
            <a:endParaRPr lang="en-US" dirty="0"/>
          </a:p>
        </p:txBody>
      </p:sp>
    </p:spTree>
    <p:extLst>
      <p:ext uri="{BB962C8B-B14F-4D97-AF65-F5344CB8AC3E}">
        <p14:creationId xmlns:p14="http://schemas.microsoft.com/office/powerpoint/2010/main" val="3038224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ANUJ</a:t>
            </a:r>
          </a:p>
        </p:txBody>
      </p:sp>
    </p:spTree>
    <p:extLst>
      <p:ext uri="{BB962C8B-B14F-4D97-AF65-F5344CB8AC3E}">
        <p14:creationId xmlns:p14="http://schemas.microsoft.com/office/powerpoint/2010/main" val="1091291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Pass along Takeaway</a:t>
            </a:r>
            <a:r>
              <a:rPr lang="en-US" i="1" baseline="0" dirty="0"/>
              <a:t> Info Sheet</a:t>
            </a:r>
          </a:p>
          <a:p>
            <a:endParaRPr lang="en-US" i="1" baseline="0" dirty="0"/>
          </a:p>
          <a:p>
            <a:r>
              <a:rPr lang="en-US" i="1" baseline="0" dirty="0"/>
              <a:t>CONCLUDE with SKIT: Act out a solution that shows collegiality (Anuj, give me 5 minutes to complete this task and I will come find you. Thank you!)</a:t>
            </a:r>
            <a:endParaRPr lang="en-US" i="1" dirty="0"/>
          </a:p>
        </p:txBody>
      </p:sp>
    </p:spTree>
    <p:extLst>
      <p:ext uri="{BB962C8B-B14F-4D97-AF65-F5344CB8AC3E}">
        <p14:creationId xmlns:p14="http://schemas.microsoft.com/office/powerpoint/2010/main" val="3397562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2804792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0" baseline="0" dirty="0"/>
          </a:p>
        </p:txBody>
      </p:sp>
    </p:spTree>
    <p:extLst>
      <p:ext uri="{BB962C8B-B14F-4D97-AF65-F5344CB8AC3E}">
        <p14:creationId xmlns:p14="http://schemas.microsoft.com/office/powerpoint/2010/main" val="1795460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ANUJ: </a:t>
            </a:r>
            <a:r>
              <a:rPr lang="en-US" dirty="0"/>
              <a:t>“</a:t>
            </a:r>
            <a:r>
              <a:rPr lang="en-US" sz="1400" dirty="0">
                <a:solidFill>
                  <a:schemeClr val="tx1">
                    <a:lumMod val="85000"/>
                    <a:lumOff val="15000"/>
                  </a:schemeClr>
                </a:solidFill>
                <a:latin typeface="Arial Narrow" panose="020B0606020202030204" pitchFamily="34" charset="0"/>
              </a:rPr>
              <a:t>On</a:t>
            </a:r>
            <a:r>
              <a:rPr lang="en-US" sz="1400" baseline="0" dirty="0">
                <a:solidFill>
                  <a:schemeClr val="tx1">
                    <a:lumMod val="85000"/>
                    <a:lumOff val="15000"/>
                  </a:schemeClr>
                </a:solidFill>
                <a:latin typeface="Arial Narrow" panose="020B0606020202030204" pitchFamily="34" charset="0"/>
              </a:rPr>
              <a:t> GMS, we know that w</a:t>
            </a:r>
            <a:r>
              <a:rPr lang="en-US" sz="1400" dirty="0">
                <a:solidFill>
                  <a:schemeClr val="tx1">
                    <a:lumMod val="85000"/>
                    <a:lumOff val="15000"/>
                  </a:schemeClr>
                </a:solidFill>
                <a:latin typeface="Arial Narrow" panose="020B0606020202030204" pitchFamily="34" charset="0"/>
              </a:rPr>
              <a:t>orkplace interruptions can include from casual pop-ins to emergent notifications and interrupters from emails, texts, calls, pages, intercoms, alarms, etc.,</a:t>
            </a:r>
            <a:r>
              <a:rPr lang="en-US" sz="1400" baseline="0" dirty="0">
                <a:solidFill>
                  <a:schemeClr val="tx1">
                    <a:lumMod val="85000"/>
                    <a:lumOff val="15000"/>
                  </a:schemeClr>
                </a:solidFill>
                <a:latin typeface="Arial Narrow" panose="020B0606020202030204" pitchFamily="34" charset="0"/>
              </a:rPr>
              <a:t> and most of the time, occurring simultaneously.”</a:t>
            </a:r>
          </a:p>
          <a:p>
            <a:pPr marL="0" marR="0" indent="0" algn="l" defTabSz="914400" rtl="0" eaLnBrk="1" fontAlgn="auto" latinLnBrk="0" hangingPunct="1">
              <a:lnSpc>
                <a:spcPct val="100000"/>
              </a:lnSpc>
              <a:spcBef>
                <a:spcPts val="600"/>
              </a:spcBef>
              <a:spcAft>
                <a:spcPts val="0"/>
              </a:spcAft>
              <a:buClrTx/>
              <a:buSzPct val="100000"/>
              <a:buFont typeface="Arial" pitchFamily="34" charset="0"/>
              <a:buNone/>
              <a:tabLst/>
              <a:defRPr/>
            </a:pPr>
            <a:endParaRPr lang="en-US" sz="1400" baseline="0" dirty="0">
              <a:solidFill>
                <a:schemeClr val="tx1">
                  <a:lumMod val="85000"/>
                  <a:lumOff val="15000"/>
                </a:schemeClr>
              </a:solidFill>
              <a:latin typeface="Arial Narrow" panose="020B0606020202030204" pitchFamily="34" charset="0"/>
            </a:endParaRPr>
          </a:p>
          <a:p>
            <a:pPr marL="0" marR="0" indent="0" algn="l" defTabSz="914400" rtl="0" eaLnBrk="1" fontAlgn="auto" latinLnBrk="0" hangingPunct="1">
              <a:lnSpc>
                <a:spcPct val="100000"/>
              </a:lnSpc>
              <a:spcBef>
                <a:spcPts val="600"/>
              </a:spcBef>
              <a:spcAft>
                <a:spcPts val="0"/>
              </a:spcAft>
              <a:buClrTx/>
              <a:buSzPct val="100000"/>
              <a:buFont typeface="Arial" pitchFamily="34" charset="0"/>
              <a:buNone/>
              <a:tabLst/>
              <a:defRPr/>
            </a:pPr>
            <a:r>
              <a:rPr lang="en-US" sz="1400" dirty="0">
                <a:solidFill>
                  <a:schemeClr val="tx1">
                    <a:lumMod val="85000"/>
                    <a:lumOff val="15000"/>
                  </a:schemeClr>
                </a:solidFill>
                <a:latin typeface="Arial Narrow" panose="020B0606020202030204" pitchFamily="34" charset="0"/>
              </a:rPr>
              <a:t>Bertha:</a:t>
            </a:r>
            <a:r>
              <a:rPr lang="en-US" sz="1400" baseline="0" dirty="0">
                <a:solidFill>
                  <a:schemeClr val="tx1">
                    <a:lumMod val="85000"/>
                    <a:lumOff val="15000"/>
                  </a:schemeClr>
                </a:solidFill>
                <a:latin typeface="Arial Narrow" panose="020B0606020202030204" pitchFamily="34" charset="0"/>
              </a:rPr>
              <a:t> Beyea describes distractions and interruptions consisting “of anything</a:t>
            </a:r>
            <a:r>
              <a:rPr lang="mr-IN" sz="1400" baseline="0" dirty="0">
                <a:solidFill>
                  <a:schemeClr val="tx1">
                    <a:lumMod val="85000"/>
                    <a:lumOff val="15000"/>
                  </a:schemeClr>
                </a:solidFill>
                <a:latin typeface="Arial Narrow" panose="020B0606020202030204" pitchFamily="34" charset="0"/>
              </a:rPr>
              <a:t>…</a:t>
            </a:r>
            <a:r>
              <a:rPr lang="en-US" sz="1400" baseline="0" dirty="0">
                <a:solidFill>
                  <a:schemeClr val="tx1">
                    <a:lumMod val="85000"/>
                    <a:lumOff val="15000"/>
                  </a:schemeClr>
                </a:solidFill>
                <a:latin typeface="Arial Narrow" panose="020B0606020202030204" pitchFamily="34" charset="0"/>
              </a:rPr>
              <a:t>.” </a:t>
            </a:r>
            <a:r>
              <a:rPr lang="en-US" sz="1400" dirty="0">
                <a:solidFill>
                  <a:schemeClr val="tx1">
                    <a:lumMod val="85000"/>
                    <a:lumOff val="15000"/>
                  </a:schemeClr>
                </a:solidFill>
                <a:latin typeface="Arial Narrow" panose="020B0606020202030204" pitchFamily="34" charset="0"/>
              </a:rPr>
              <a:t>Frequent interruptions have</a:t>
            </a:r>
            <a:r>
              <a:rPr lang="en-US" sz="1400" baseline="0" dirty="0">
                <a:solidFill>
                  <a:schemeClr val="tx1">
                    <a:lumMod val="85000"/>
                    <a:lumOff val="15000"/>
                  </a:schemeClr>
                </a:solidFill>
                <a:latin typeface="Arial Narrow" panose="020B0606020202030204" pitchFamily="34" charset="0"/>
              </a:rPr>
              <a:t> also been </a:t>
            </a:r>
            <a:r>
              <a:rPr lang="en-US" sz="1400" dirty="0">
                <a:solidFill>
                  <a:schemeClr val="tx1">
                    <a:lumMod val="85000"/>
                    <a:lumOff val="15000"/>
                  </a:schemeClr>
                </a:solidFill>
                <a:latin typeface="Arial Narrow" panose="020B0606020202030204" pitchFamily="34" charset="0"/>
              </a:rPr>
              <a:t>described as “productivity killers” and “energy suckers” and “work satisfaction destroyers.”</a:t>
            </a:r>
          </a:p>
        </p:txBody>
      </p:sp>
    </p:spTree>
    <p:extLst>
      <p:ext uri="{BB962C8B-B14F-4D97-AF65-F5344CB8AC3E}">
        <p14:creationId xmlns:p14="http://schemas.microsoft.com/office/powerpoint/2010/main" val="3828957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0"/>
              </a:spcAft>
              <a:buClrTx/>
              <a:buSzPct val="100000"/>
              <a:buFont typeface="Arial" pitchFamily="34" charset="0"/>
              <a:buNone/>
              <a:tabLst/>
              <a:defRPr/>
            </a:pPr>
            <a:r>
              <a:rPr lang="en-US" b="1" baseline="0" dirty="0"/>
              <a:t>ANUJ </a:t>
            </a:r>
            <a:r>
              <a:rPr lang="en-US" b="0" i="1" baseline="0" dirty="0"/>
              <a:t>will explain and demonstrate with Bertha the </a:t>
            </a:r>
            <a:r>
              <a:rPr lang="en-US" b="0" i="1" dirty="0"/>
              <a:t>Back-to-Back and Face-to-Face</a:t>
            </a:r>
            <a:r>
              <a:rPr lang="en-US" b="0" i="1" baseline="0" dirty="0"/>
              <a:t> Protocol. </a:t>
            </a:r>
            <a:r>
              <a:rPr lang="en-US" b="0" baseline="0" dirty="0"/>
              <a:t>“We know that it’s tight in this room but please feel free to snuggle up as if you are on a packed T.”</a:t>
            </a:r>
            <a:endParaRPr lang="en-US" b="1" baseline="0" dirty="0"/>
          </a:p>
          <a:p>
            <a:pPr marL="0" marR="0" indent="0" algn="l" defTabSz="914400" rtl="0" eaLnBrk="1" fontAlgn="auto" latinLnBrk="0" hangingPunct="1">
              <a:lnSpc>
                <a:spcPct val="100000"/>
              </a:lnSpc>
              <a:spcBef>
                <a:spcPts val="600"/>
              </a:spcBef>
              <a:spcAft>
                <a:spcPts val="0"/>
              </a:spcAft>
              <a:buClrTx/>
              <a:buSzPct val="100000"/>
              <a:buFont typeface="Arial" pitchFamily="34" charset="0"/>
              <a:buNone/>
              <a:tabLst/>
              <a:defRPr/>
            </a:pPr>
            <a:r>
              <a:rPr lang="en-US" b="1" baseline="0" dirty="0"/>
              <a:t>Bertha: “</a:t>
            </a:r>
            <a:r>
              <a:rPr lang="en-US" b="0" baseline="0" dirty="0"/>
              <a:t>Anyone have any questions on this activity?”</a:t>
            </a:r>
          </a:p>
          <a:p>
            <a:endParaRPr lang="en-US" b="0" baseline="0" dirty="0"/>
          </a:p>
          <a:p>
            <a:r>
              <a:rPr lang="en-US" b="0" baseline="0" dirty="0"/>
              <a:t>Nurse-Doctor pair up </a:t>
            </a:r>
            <a:r>
              <a:rPr lang="en-US" b="0" i="0" baseline="0" dirty="0"/>
              <a:t>(15 seconds per question)</a:t>
            </a:r>
          </a:p>
          <a:p>
            <a:r>
              <a:rPr lang="en-US" b="0" i="0" baseline="0" dirty="0"/>
              <a:t>Each question popped on the screen</a:t>
            </a:r>
            <a:endParaRPr lang="en-US" b="0" i="1" baseline="0" dirty="0"/>
          </a:p>
          <a:p>
            <a:pPr marL="169863" marR="0" indent="-169863" algn="l" defTabSz="914400" rtl="0" eaLnBrk="1" fontAlgn="auto" latinLnBrk="0" hangingPunct="1">
              <a:lnSpc>
                <a:spcPct val="100000"/>
              </a:lnSpc>
              <a:spcBef>
                <a:spcPts val="600"/>
              </a:spcBef>
              <a:spcAft>
                <a:spcPts val="0"/>
              </a:spcAft>
              <a:buClrTx/>
              <a:buSzPct val="100000"/>
              <a:buFont typeface="Arial" pitchFamily="34" charset="0"/>
              <a:buChar char="•"/>
              <a:tabLst/>
              <a:defRPr/>
            </a:pPr>
            <a:r>
              <a:rPr lang="en-US" b="0" i="0" baseline="0" dirty="0"/>
              <a:t>Conclude as a whole group with volunteers to answer one of the 3 questions </a:t>
            </a:r>
            <a:r>
              <a:rPr lang="en-US" b="0" baseline="0" dirty="0"/>
              <a:t>(5 mins)</a:t>
            </a:r>
          </a:p>
          <a:p>
            <a:pPr marL="169863" marR="0" indent="-169863" algn="l" defTabSz="914400" rtl="0" eaLnBrk="1" fontAlgn="auto" latinLnBrk="0" hangingPunct="1">
              <a:lnSpc>
                <a:spcPct val="100000"/>
              </a:lnSpc>
              <a:spcBef>
                <a:spcPts val="600"/>
              </a:spcBef>
              <a:spcAft>
                <a:spcPts val="0"/>
              </a:spcAft>
              <a:buClrTx/>
              <a:buSzPct val="100000"/>
              <a:buFont typeface="Arial" pitchFamily="34" charset="0"/>
              <a:buChar char="•"/>
              <a:tabLst/>
              <a:defRPr/>
            </a:pPr>
            <a:endParaRPr lang="en-US" b="0" baseline="0" dirty="0"/>
          </a:p>
          <a:p>
            <a:pPr marL="0" marR="0" indent="0" algn="l" defTabSz="914400" rtl="0" eaLnBrk="1" fontAlgn="auto" latinLnBrk="0" hangingPunct="1">
              <a:lnSpc>
                <a:spcPct val="100000"/>
              </a:lnSpc>
              <a:spcBef>
                <a:spcPts val="600"/>
              </a:spcBef>
              <a:spcAft>
                <a:spcPts val="0"/>
              </a:spcAft>
              <a:buClrTx/>
              <a:buSzPct val="100000"/>
              <a:buFont typeface="Arial" pitchFamily="34" charset="0"/>
              <a:buNone/>
              <a:tabLst/>
              <a:defRPr/>
            </a:pPr>
            <a:r>
              <a:rPr lang="en-US" b="1" baseline="0" dirty="0"/>
              <a:t>Bertha: “</a:t>
            </a:r>
            <a:r>
              <a:rPr lang="en-US" b="0" baseline="0" dirty="0"/>
              <a:t>Let’s hear what you have thought about and discussed with your partner. Any volunteers on this side of the room? How about this side?”</a:t>
            </a:r>
            <a:endParaRPr lang="en-US" b="1" baseline="0" dirty="0"/>
          </a:p>
          <a:p>
            <a:pPr marL="0" marR="0" indent="0" algn="l" defTabSz="914400" rtl="0" eaLnBrk="1" fontAlgn="auto" latinLnBrk="0" hangingPunct="1">
              <a:lnSpc>
                <a:spcPct val="100000"/>
              </a:lnSpc>
              <a:spcBef>
                <a:spcPts val="600"/>
              </a:spcBef>
              <a:spcAft>
                <a:spcPts val="0"/>
              </a:spcAft>
              <a:buClrTx/>
              <a:buSzPct val="100000"/>
              <a:buFont typeface="Arial" pitchFamily="34" charset="0"/>
              <a:buNone/>
              <a:tabLst/>
              <a:defRPr/>
            </a:pPr>
            <a:endParaRPr lang="en-US" b="0" i="1" baseline="0" dirty="0"/>
          </a:p>
          <a:p>
            <a:pPr marL="0" indent="0">
              <a:buNone/>
            </a:pPr>
            <a:endParaRPr lang="en-US" b="0" i="1" baseline="0" dirty="0"/>
          </a:p>
        </p:txBody>
      </p:sp>
    </p:spTree>
    <p:extLst>
      <p:ext uri="{BB962C8B-B14F-4D97-AF65-F5344CB8AC3E}">
        <p14:creationId xmlns:p14="http://schemas.microsoft.com/office/powerpoint/2010/main" val="1628824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0"/>
              </a:spcAft>
              <a:buClrTx/>
              <a:buSzPct val="100000"/>
              <a:buFont typeface="Arial" pitchFamily="34" charset="0"/>
              <a:buNone/>
              <a:tabLst/>
              <a:defRPr/>
            </a:pPr>
            <a:r>
              <a:rPr lang="en-US" b="1" baseline="0" dirty="0"/>
              <a:t>Bertha: </a:t>
            </a:r>
            <a:r>
              <a:rPr lang="en-US" b="0" baseline="0" dirty="0"/>
              <a:t>“Now let’s look at a couple of real-life scenarios of workplace interruptions. The first scenario is:</a:t>
            </a:r>
            <a:r>
              <a:rPr lang="mr-IN" b="0" baseline="0" dirty="0"/>
              <a:t>…</a:t>
            </a:r>
            <a:r>
              <a:rPr lang="en-US" b="0" baseline="0" dirty="0"/>
              <a:t>.” (Read scenarios SLOWLY)</a:t>
            </a:r>
            <a:endParaRPr lang="en-US" b="1" baseline="0" dirty="0"/>
          </a:p>
          <a:p>
            <a:pPr marL="0" indent="0">
              <a:buNone/>
            </a:pPr>
            <a:endParaRPr lang="en-US" b="0" baseline="0" dirty="0"/>
          </a:p>
        </p:txBody>
      </p:sp>
    </p:spTree>
    <p:extLst>
      <p:ext uri="{BB962C8B-B14F-4D97-AF65-F5344CB8AC3E}">
        <p14:creationId xmlns:p14="http://schemas.microsoft.com/office/powerpoint/2010/main" val="1795460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0"/>
              </a:spcAft>
              <a:buClrTx/>
              <a:buSzPct val="100000"/>
              <a:buFont typeface="Arial" pitchFamily="34" charset="0"/>
              <a:buNone/>
              <a:tabLst/>
              <a:defRPr/>
            </a:pPr>
            <a:r>
              <a:rPr lang="en-US" b="1" baseline="0" dirty="0"/>
              <a:t>ANUJ: “</a:t>
            </a:r>
            <a:r>
              <a:rPr lang="en-US" b="0" baseline="0" dirty="0"/>
              <a:t>Turn to the person next to you and reflect about this scenario for a minute. Then, we will ask the group to share some reflections.”</a:t>
            </a:r>
          </a:p>
          <a:p>
            <a:pPr marL="0" marR="0" indent="0" algn="l" defTabSz="914400" rtl="0" eaLnBrk="1" fontAlgn="auto" latinLnBrk="0" hangingPunct="1">
              <a:lnSpc>
                <a:spcPct val="100000"/>
              </a:lnSpc>
              <a:spcBef>
                <a:spcPts val="600"/>
              </a:spcBef>
              <a:spcAft>
                <a:spcPts val="0"/>
              </a:spcAft>
              <a:buClrTx/>
              <a:buSzPct val="100000"/>
              <a:buFont typeface="Arial" pitchFamily="34" charset="0"/>
              <a:buNone/>
              <a:tabLst/>
              <a:defRPr/>
            </a:pPr>
            <a:endParaRPr lang="en-US" b="0" baseline="0" dirty="0"/>
          </a:p>
          <a:p>
            <a:pPr marL="0" marR="0" indent="0" algn="l" defTabSz="914400" rtl="0" eaLnBrk="1" fontAlgn="auto" latinLnBrk="0" hangingPunct="1">
              <a:lnSpc>
                <a:spcPct val="100000"/>
              </a:lnSpc>
              <a:spcBef>
                <a:spcPts val="600"/>
              </a:spcBef>
              <a:spcAft>
                <a:spcPts val="0"/>
              </a:spcAft>
              <a:buClrTx/>
              <a:buSzPct val="100000"/>
              <a:buFont typeface="Arial" pitchFamily="34" charset="0"/>
              <a:buNone/>
              <a:tabLst/>
              <a:defRPr/>
            </a:pPr>
            <a:r>
              <a:rPr lang="en-US" b="0" i="1" baseline="0" dirty="0"/>
              <a:t>Bertha-include feedback or relatable experiences and think of your own simple questions to further discussion</a:t>
            </a:r>
            <a:endParaRPr lang="en-US" b="1" i="1" baseline="0" dirty="0"/>
          </a:p>
          <a:p>
            <a:pPr marL="0" indent="0">
              <a:buNone/>
            </a:pPr>
            <a:endParaRPr lang="en-US" dirty="0"/>
          </a:p>
        </p:txBody>
      </p:sp>
    </p:spTree>
    <p:extLst>
      <p:ext uri="{BB962C8B-B14F-4D97-AF65-F5344CB8AC3E}">
        <p14:creationId xmlns:p14="http://schemas.microsoft.com/office/powerpoint/2010/main" val="2556761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0"/>
              </a:spcAft>
              <a:buClrTx/>
              <a:buSzPct val="100000"/>
              <a:buFont typeface="Arial" pitchFamily="34" charset="0"/>
              <a:buNone/>
              <a:tabLst/>
              <a:defRPr/>
            </a:pPr>
            <a:r>
              <a:rPr lang="en-US" b="1" baseline="0" dirty="0"/>
              <a:t>ANUJ: </a:t>
            </a:r>
            <a:r>
              <a:rPr lang="en-US" b="0" baseline="0" dirty="0"/>
              <a:t>“The second scenario takes place in</a:t>
            </a:r>
            <a:r>
              <a:rPr lang="mr-IN" b="0" baseline="0" dirty="0"/>
              <a:t>…</a:t>
            </a:r>
            <a:r>
              <a:rPr lang="en-US" b="0" baseline="0" dirty="0"/>
              <a:t>”</a:t>
            </a:r>
            <a:endParaRPr lang="en-US" b="1" baseline="0" dirty="0"/>
          </a:p>
          <a:p>
            <a:pPr marL="0" marR="0" indent="0" algn="l" defTabSz="914400" rtl="0" eaLnBrk="1" fontAlgn="auto" latinLnBrk="0" hangingPunct="1">
              <a:lnSpc>
                <a:spcPct val="100000"/>
              </a:lnSpc>
              <a:spcBef>
                <a:spcPts val="600"/>
              </a:spcBef>
              <a:spcAft>
                <a:spcPts val="0"/>
              </a:spcAft>
              <a:buClrTx/>
              <a:buSzPct val="100000"/>
              <a:buFont typeface="Arial" pitchFamily="34" charset="0"/>
              <a:buNone/>
              <a:tabLst/>
              <a:defRPr/>
            </a:pPr>
            <a:endParaRPr lang="en-US" b="0" i="0" baseline="0" dirty="0"/>
          </a:p>
        </p:txBody>
      </p:sp>
    </p:spTree>
    <p:extLst>
      <p:ext uri="{BB962C8B-B14F-4D97-AF65-F5344CB8AC3E}">
        <p14:creationId xmlns:p14="http://schemas.microsoft.com/office/powerpoint/2010/main" val="1795460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0"/>
              </a:spcAft>
              <a:buClrTx/>
              <a:buSzPct val="100000"/>
              <a:buFont typeface="Arial" pitchFamily="34" charset="0"/>
              <a:buNone/>
              <a:tabLst/>
              <a:defRPr/>
            </a:pPr>
            <a:r>
              <a:rPr lang="en-US" b="1" baseline="0" dirty="0"/>
              <a:t>Bertha: </a:t>
            </a:r>
            <a:r>
              <a:rPr lang="en-US" b="0" baseline="0" dirty="0"/>
              <a:t>“Now, let’s reflect. What happened? Do you think the Doctor realized what they did wrong? How many minutes do you think it will take the doctor to refocus on the original task? How do interruptions affect you ability to provide quality patient care?”</a:t>
            </a:r>
          </a:p>
          <a:p>
            <a:pPr marL="0" marR="0" indent="0" algn="l" defTabSz="914400" rtl="0" eaLnBrk="1" fontAlgn="auto" latinLnBrk="0" hangingPunct="1">
              <a:lnSpc>
                <a:spcPct val="100000"/>
              </a:lnSpc>
              <a:spcBef>
                <a:spcPts val="600"/>
              </a:spcBef>
              <a:spcAft>
                <a:spcPts val="0"/>
              </a:spcAft>
              <a:buClrTx/>
              <a:buSzPct val="100000"/>
              <a:buFont typeface="Arial" pitchFamily="34" charset="0"/>
              <a:buNone/>
              <a:tabLst/>
              <a:defRPr/>
            </a:pPr>
            <a:endParaRPr lang="en-US" b="0" baseline="0" dirty="0"/>
          </a:p>
          <a:p>
            <a:pPr marL="0" marR="0" indent="0" algn="l" defTabSz="914400" rtl="0" eaLnBrk="1" fontAlgn="auto" latinLnBrk="0" hangingPunct="1">
              <a:lnSpc>
                <a:spcPct val="100000"/>
              </a:lnSpc>
              <a:spcBef>
                <a:spcPts val="600"/>
              </a:spcBef>
              <a:spcAft>
                <a:spcPts val="0"/>
              </a:spcAft>
              <a:buClrTx/>
              <a:buSzPct val="100000"/>
              <a:buFont typeface="Arial" pitchFamily="34" charset="0"/>
              <a:buNone/>
              <a:tabLst/>
              <a:defRPr/>
            </a:pPr>
            <a:r>
              <a:rPr lang="en-US" b="0" i="1" baseline="0" dirty="0"/>
              <a:t>Anuj-include feedback or relatable experiences and think of your own simple questions to further discussion</a:t>
            </a:r>
            <a:endParaRPr lang="en-US" b="1" i="1" baseline="0" dirty="0"/>
          </a:p>
          <a:p>
            <a:endParaRPr lang="en-US" dirty="0"/>
          </a:p>
        </p:txBody>
      </p:sp>
    </p:spTree>
    <p:extLst>
      <p:ext uri="{BB962C8B-B14F-4D97-AF65-F5344CB8AC3E}">
        <p14:creationId xmlns:p14="http://schemas.microsoft.com/office/powerpoint/2010/main" val="4053893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ANUJ: “</a:t>
            </a:r>
            <a:r>
              <a:rPr lang="en-US" b="0" dirty="0"/>
              <a:t>The picture on the left is</a:t>
            </a:r>
            <a:r>
              <a:rPr lang="en-US" b="0" baseline="0" dirty="0"/>
              <a:t> a screenshot of the medication reconciliation screen on EPIC. This is one of the times a doctor should not be interrupted to prevent any future medical errors.”</a:t>
            </a:r>
          </a:p>
          <a:p>
            <a:pPr marL="0" indent="0">
              <a:buNone/>
            </a:pPr>
            <a:endParaRPr lang="en-US" b="0" baseline="0" dirty="0"/>
          </a:p>
          <a:p>
            <a:pPr marL="0" indent="0">
              <a:buNone/>
            </a:pPr>
            <a:r>
              <a:rPr lang="en-US" b="1" baseline="0" dirty="0"/>
              <a:t>Bertha: “</a:t>
            </a:r>
            <a:r>
              <a:rPr lang="en-US" b="0" baseline="0" dirty="0"/>
              <a:t>The picture on the right is a nurse at the omnicell counting back how many narcotics are in the bin prior to removing the amount ordered for the patient. Similarly, this is one of the times a nurse should not be interrupted in order to prevent any medical errors.”</a:t>
            </a:r>
            <a:endParaRPr lang="en-US" b="1" dirty="0"/>
          </a:p>
        </p:txBody>
      </p:sp>
    </p:spTree>
    <p:extLst>
      <p:ext uri="{BB962C8B-B14F-4D97-AF65-F5344CB8AC3E}">
        <p14:creationId xmlns:p14="http://schemas.microsoft.com/office/powerpoint/2010/main" val="2488209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08B9EBBA-996F-894A-B54A-D6246ED52CEA}" type="datetimeFigureOut">
              <a:rPr lang="en-US" smtClean="0"/>
              <a:pPr/>
              <a:t>10/1/2019</a:t>
            </a:fld>
            <a:endParaRPr lang="en-US"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8FE0F801-82B8-4697-8B4B-E3DFE003097F}" type="slidenum">
              <a:rPr lang="en-US" smtClean="0"/>
              <a:pPr/>
              <a:t>‹#›</a:t>
            </a:fld>
            <a:endParaRPr lang="en-US" dirty="0"/>
          </a:p>
        </p:txBody>
      </p:sp>
    </p:spTree>
    <p:extLst>
      <p:ext uri="{BB962C8B-B14F-4D97-AF65-F5344CB8AC3E}">
        <p14:creationId xmlns:p14="http://schemas.microsoft.com/office/powerpoint/2010/main" val="2640159485"/>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10/1/2019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FE0F801-82B8-4697-8B4B-E3DFE003097F}" type="slidenum">
              <a:rPr lang="en-US" smtClean="0"/>
              <a:pPr/>
              <a:t>‹#›</a:t>
            </a:fld>
            <a:endParaRPr lang="en-US" dirty="0"/>
          </a:p>
        </p:txBody>
      </p:sp>
    </p:spTree>
    <p:extLst>
      <p:ext uri="{BB962C8B-B14F-4D97-AF65-F5344CB8AC3E}">
        <p14:creationId xmlns:p14="http://schemas.microsoft.com/office/powerpoint/2010/main" val="3465794844"/>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10/1/2019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FE0F801-82B8-4697-8B4B-E3DFE003097F}" type="slidenum">
              <a:rPr lang="en-US" smtClean="0"/>
              <a:pPr/>
              <a:t>‹#›</a:t>
            </a:fld>
            <a:endParaRPr lang="en-US" dirty="0"/>
          </a:p>
        </p:txBody>
      </p:sp>
    </p:spTree>
    <p:extLst>
      <p:ext uri="{BB962C8B-B14F-4D97-AF65-F5344CB8AC3E}">
        <p14:creationId xmlns:p14="http://schemas.microsoft.com/office/powerpoint/2010/main" val="1559601927"/>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Text Box">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FE0F801-82B8-4697-8B4B-E3DFE003097F}" type="slidenum">
              <a:rPr lang="en-US" smtClean="0"/>
              <a:pPr/>
              <a:t>‹#›</a:t>
            </a:fld>
            <a:endParaRPr lang="en-US" dirty="0"/>
          </a:p>
        </p:txBody>
      </p:sp>
      <p:sp>
        <p:nvSpPr>
          <p:cNvPr id="7" name="Title 10"/>
          <p:cNvSpPr>
            <a:spLocks noGrp="1"/>
          </p:cNvSpPr>
          <p:nvPr>
            <p:ph type="title" hasCustomPrompt="1"/>
          </p:nvPr>
        </p:nvSpPr>
        <p:spPr>
          <a:xfrm>
            <a:off x="609600" y="128837"/>
            <a:ext cx="10972800" cy="778248"/>
          </a:xfrm>
          <a:prstGeom prst="rect">
            <a:avLst/>
          </a:prstGeom>
        </p:spPr>
        <p:txBody>
          <a:bodyPr anchor="b"/>
          <a:lstStyle>
            <a:lvl1pPr>
              <a:defRPr i="0" baseline="0">
                <a:solidFill>
                  <a:schemeClr val="tx1">
                    <a:lumMod val="65000"/>
                    <a:lumOff val="35000"/>
                  </a:schemeClr>
                </a:solidFill>
              </a:defRPr>
            </a:lvl1pPr>
          </a:lstStyle>
          <a:p>
            <a:br>
              <a:rPr lang="en-US" dirty="0"/>
            </a:br>
            <a:br>
              <a:rPr lang="en-US" dirty="0"/>
            </a:br>
            <a:r>
              <a:rPr lang="en-US" dirty="0"/>
              <a:t>Title Palatino 24pt bold</a:t>
            </a:r>
          </a:p>
        </p:txBody>
      </p:sp>
      <p:sp>
        <p:nvSpPr>
          <p:cNvPr id="10" name="Text Placeholder 9"/>
          <p:cNvSpPr>
            <a:spLocks noGrp="1"/>
          </p:cNvSpPr>
          <p:nvPr>
            <p:ph type="body" sz="quarter" idx="23" hasCustomPrompt="1"/>
          </p:nvPr>
        </p:nvSpPr>
        <p:spPr>
          <a:xfrm>
            <a:off x="609599" y="1152144"/>
            <a:ext cx="11253216" cy="5038344"/>
          </a:xfrm>
        </p:spPr>
        <p:txBody>
          <a:bodyPr/>
          <a:lstStyle>
            <a:lvl1pPr marL="231775" marR="0" indent="-231775" algn="l" defTabSz="914400" rtl="0" eaLnBrk="1" fontAlgn="auto" latinLnBrk="0" hangingPunct="1">
              <a:lnSpc>
                <a:spcPct val="100000"/>
              </a:lnSpc>
              <a:spcBef>
                <a:spcPts val="0"/>
              </a:spcBef>
              <a:spcAft>
                <a:spcPts val="0"/>
              </a:spcAft>
              <a:buClrTx/>
              <a:buSzPct val="100000"/>
              <a:buFontTx/>
              <a:buNone/>
              <a:tabLst/>
              <a:defRPr baseline="0">
                <a:solidFill>
                  <a:srgbClr val="000000"/>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 Palatino 18pt Regular</a:t>
            </a:r>
          </a:p>
          <a:p>
            <a:pPr marL="231775" marR="0" lvl="0" indent="-231775" algn="l" defTabSz="914400" rtl="0" eaLnBrk="1" fontAlgn="auto" latinLnBrk="0" hangingPunct="1">
              <a:lnSpc>
                <a:spcPct val="100000"/>
              </a:lnSpc>
              <a:spcBef>
                <a:spcPts val="0"/>
              </a:spcBef>
              <a:spcAft>
                <a:spcPts val="0"/>
              </a:spcAft>
              <a:buClrTx/>
              <a:buSzPct val="100000"/>
              <a:buFontTx/>
              <a:buNone/>
              <a:tabLst/>
              <a:defRPr/>
            </a:pPr>
            <a:r>
              <a:rPr lang="en-US" dirty="0"/>
              <a:t>Second line with line spacing at 1.0 and no space before or after</a:t>
            </a:r>
          </a:p>
          <a:p>
            <a:pPr lvl="0"/>
            <a:endParaRPr lang="en-US" dirty="0"/>
          </a:p>
        </p:txBody>
      </p:sp>
    </p:spTree>
    <p:extLst>
      <p:ext uri="{BB962C8B-B14F-4D97-AF65-F5344CB8AC3E}">
        <p14:creationId xmlns:p14="http://schemas.microsoft.com/office/powerpoint/2010/main" val="2849367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al)">
    <p:spTree>
      <p:nvGrpSpPr>
        <p:cNvPr id="1" name=""/>
        <p:cNvGrpSpPr/>
        <p:nvPr/>
      </p:nvGrpSpPr>
      <p:grpSpPr>
        <a:xfrm>
          <a:off x="0" y="0"/>
          <a:ext cx="0" cy="0"/>
          <a:chOff x="0" y="0"/>
          <a:chExt cx="0" cy="0"/>
        </a:xfrm>
      </p:grpSpPr>
      <p:sp>
        <p:nvSpPr>
          <p:cNvPr id="11" name="Rectangle 10"/>
          <p:cNvSpPr/>
          <p:nvPr userDrawn="1"/>
        </p:nvSpPr>
        <p:spPr bwMode="gray">
          <a:xfrm>
            <a:off x="0" y="1631290"/>
            <a:ext cx="12192000" cy="1016814"/>
          </a:xfrm>
          <a:prstGeom prst="rect">
            <a:avLst/>
          </a:prstGeom>
          <a:solidFill>
            <a:srgbClr val="0049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l" defTabSz="1463675"/>
            <a:endParaRPr lang="en-US" sz="1400" dirty="0">
              <a:latin typeface="+mn-lt"/>
            </a:endParaRPr>
          </a:p>
        </p:txBody>
      </p:sp>
      <p:sp>
        <p:nvSpPr>
          <p:cNvPr id="6" name="Text Placeholder 2"/>
          <p:cNvSpPr>
            <a:spLocks noGrp="1"/>
          </p:cNvSpPr>
          <p:nvPr>
            <p:ph type="body" idx="1" hasCustomPrompt="1"/>
          </p:nvPr>
        </p:nvSpPr>
        <p:spPr>
          <a:xfrm>
            <a:off x="1645919" y="3307318"/>
            <a:ext cx="9836999" cy="1788440"/>
          </a:xfrm>
        </p:spPr>
        <p:txBody>
          <a:bodyPr anchor="t"/>
          <a:lstStyle>
            <a:lvl1pPr marL="0" indent="0">
              <a:buNone/>
              <a:defRPr sz="1400" baseline="0">
                <a:solidFill>
                  <a:srgbClr val="595959"/>
                </a:solidFill>
                <a:latin typeface="Palatino Linotype" pitchFamily="18"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dirty="0"/>
              <a:t>Additional section details in Palatino 14pt Regular</a:t>
            </a:r>
          </a:p>
        </p:txBody>
      </p:sp>
      <p:sp>
        <p:nvSpPr>
          <p:cNvPr id="2" name="Title 1"/>
          <p:cNvSpPr>
            <a:spLocks noGrp="1"/>
          </p:cNvSpPr>
          <p:nvPr>
            <p:ph type="title" hasCustomPrompt="1"/>
          </p:nvPr>
        </p:nvSpPr>
        <p:spPr>
          <a:xfrm>
            <a:off x="1645919" y="1623965"/>
            <a:ext cx="9753600" cy="929040"/>
          </a:xfrm>
          <a:prstGeom prst="rect">
            <a:avLst/>
          </a:prstGeom>
        </p:spPr>
        <p:txBody>
          <a:bodyPr anchor="ctr"/>
          <a:lstStyle>
            <a:lvl1pPr>
              <a:lnSpc>
                <a:spcPct val="100000"/>
              </a:lnSpc>
              <a:defRPr baseline="0">
                <a:solidFill>
                  <a:schemeClr val="bg1"/>
                </a:solidFill>
                <a:latin typeface="Palatino Linotype" pitchFamily="18" charset="0"/>
              </a:defRPr>
            </a:lvl1pPr>
          </a:lstStyle>
          <a:p>
            <a:r>
              <a:rPr lang="en-US" dirty="0"/>
              <a:t>Section Title Palatino 24pt Bold</a:t>
            </a:r>
          </a:p>
        </p:txBody>
      </p:sp>
      <p:sp>
        <p:nvSpPr>
          <p:cNvPr id="9" name="Text Placeholder 2"/>
          <p:cNvSpPr>
            <a:spLocks noGrp="1"/>
          </p:cNvSpPr>
          <p:nvPr>
            <p:ph type="body" idx="13" hasCustomPrompt="1"/>
          </p:nvPr>
        </p:nvSpPr>
        <p:spPr>
          <a:xfrm>
            <a:off x="1645919" y="2803137"/>
            <a:ext cx="9836999" cy="444560"/>
          </a:xfrm>
        </p:spPr>
        <p:txBody>
          <a:bodyPr anchor="ctr"/>
          <a:lstStyle>
            <a:lvl1pPr marL="0" indent="0" eaLnBrk="1" latinLnBrk="0" hangingPunct="1">
              <a:buNone/>
              <a:defRPr sz="2000" b="1" i="1" baseline="0">
                <a:solidFill>
                  <a:schemeClr val="tx1">
                    <a:lumMod val="65000"/>
                    <a:lumOff val="35000"/>
                  </a:schemeClr>
                </a:solidFill>
                <a:latin typeface="Palatino Linotype" pitchFamily="18"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Section Subtitle </a:t>
            </a:r>
            <a:r>
              <a:rPr lang="en-US" dirty="0"/>
              <a:t>Palatino </a:t>
            </a:r>
            <a:r>
              <a:rPr kumimoji="0" lang="en-US" dirty="0"/>
              <a:t>20pt Bold, Italics</a:t>
            </a:r>
          </a:p>
        </p:txBody>
      </p:sp>
      <p:sp>
        <p:nvSpPr>
          <p:cNvPr id="10" name="Slide Number Placeholder 4"/>
          <p:cNvSpPr txBox="1">
            <a:spLocks/>
          </p:cNvSpPr>
          <p:nvPr userDrawn="1"/>
        </p:nvSpPr>
        <p:spPr>
          <a:xfrm>
            <a:off x="11862816" y="6693408"/>
            <a:ext cx="304800" cy="146304"/>
          </a:xfrm>
          <a:prstGeom prst="rect">
            <a:avLst/>
          </a:prstGeom>
        </p:spPr>
        <p:txBody>
          <a:bodyPr lIns="0" tIns="0" rIns="0" bIns="0" anchor="ctr" anchorCtr="1"/>
          <a:lstStyle>
            <a:lvl1pPr algn="ctr">
              <a:defRPr sz="900"/>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E0F801-82B8-4697-8B4B-E3DFE003097F}" type="slidenum">
              <a:rPr kumimoji="0" lang="en-US" sz="1000" b="0" i="0" u="none" strike="noStrike" kern="1200" cap="none" spc="0" normalizeH="0" baseline="0" noProof="0" smtClean="0">
                <a:ln>
                  <a:noFill/>
                </a:ln>
                <a:solidFill>
                  <a:schemeClr val="tx1">
                    <a:lumMod val="75000"/>
                    <a:lumOff val="25000"/>
                  </a:schemeClr>
                </a:solidFill>
                <a:effectLst/>
                <a:uLnTx/>
                <a:uFillTx/>
                <a:latin typeface="Palatino Linotype" pitchFamily="18"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lumMod val="75000"/>
                  <a:lumOff val="25000"/>
                </a:schemeClr>
              </a:solidFill>
              <a:effectLst/>
              <a:uLnTx/>
              <a:uFillTx/>
              <a:latin typeface="Palatino Linotype" pitchFamily="18" charset="0"/>
              <a:ea typeface="+mn-ea"/>
              <a:cs typeface="+mn-cs"/>
            </a:endParaRPr>
          </a:p>
        </p:txBody>
      </p:sp>
      <p:cxnSp>
        <p:nvCxnSpPr>
          <p:cNvPr id="12" name="Straight Connector 11"/>
          <p:cNvCxnSpPr/>
          <p:nvPr userDrawn="1"/>
        </p:nvCxnSpPr>
        <p:spPr>
          <a:xfrm>
            <a:off x="0" y="2600836"/>
            <a:ext cx="12192000" cy="0"/>
          </a:xfrm>
          <a:prstGeom prst="line">
            <a:avLst/>
          </a:prstGeom>
          <a:ln w="88900" cmpd="sng">
            <a:solidFill>
              <a:srgbClr val="008AB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8" name="Slide Number Placeholder 4"/>
          <p:cNvSpPr txBox="1">
            <a:spLocks/>
          </p:cNvSpPr>
          <p:nvPr userDrawn="1"/>
        </p:nvSpPr>
        <p:spPr>
          <a:xfrm>
            <a:off x="11862816" y="6693408"/>
            <a:ext cx="304800" cy="146304"/>
          </a:xfrm>
          <a:prstGeom prst="rect">
            <a:avLst/>
          </a:prstGeom>
        </p:spPr>
        <p:txBody>
          <a:bodyPr lIns="0" tIns="0" rIns="0" bIns="0" anchor="ctr" anchorCtr="1"/>
          <a:lstStyle>
            <a:lvl1pPr algn="ctr">
              <a:defRPr sz="900"/>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E0F801-82B8-4697-8B4B-E3DFE003097F}" type="slidenum">
              <a:rPr kumimoji="0" lang="en-US" sz="1000" b="0" i="0" u="none" strike="noStrike" kern="1200" cap="none" spc="0" normalizeH="0" baseline="0" noProof="0" smtClean="0">
                <a:ln>
                  <a:noFill/>
                </a:ln>
                <a:solidFill>
                  <a:schemeClr val="tx1">
                    <a:lumMod val="75000"/>
                    <a:lumOff val="25000"/>
                  </a:schemeClr>
                </a:solidFill>
                <a:effectLst/>
                <a:uLnTx/>
                <a:uFillTx/>
                <a:latin typeface="Palatino Linotype" pitchFamily="18"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lumMod val="75000"/>
                  <a:lumOff val="25000"/>
                </a:schemeClr>
              </a:solidFill>
              <a:effectLst/>
              <a:uLnTx/>
              <a:uFillTx/>
              <a:latin typeface="Palatino Linotype" pitchFamily="18" charset="0"/>
              <a:ea typeface="+mn-ea"/>
              <a:cs typeface="+mn-cs"/>
            </a:endParaRPr>
          </a:p>
        </p:txBody>
      </p:sp>
      <p:sp>
        <p:nvSpPr>
          <p:cNvPr id="16" name="Text Placeholder 21"/>
          <p:cNvSpPr>
            <a:spLocks noGrp="1"/>
          </p:cNvSpPr>
          <p:nvPr>
            <p:ph type="body" sz="quarter" idx="21" hasCustomPrompt="1"/>
          </p:nvPr>
        </p:nvSpPr>
        <p:spPr bwMode="gray">
          <a:xfrm>
            <a:off x="576855" y="5973942"/>
            <a:ext cx="5894916" cy="320040"/>
          </a:xfrm>
          <a:prstGeom prst="rect">
            <a:avLst/>
          </a:prstGeom>
        </p:spPr>
        <p:txBody>
          <a:bodyPr lIns="45720" tIns="45720" rIns="45720" bIns="45720" anchor="b">
            <a:noAutofit/>
          </a:bodyPr>
          <a:lstStyle>
            <a:lvl1pPr marL="114300" indent="-114300" algn="l">
              <a:spcBef>
                <a:spcPts val="0"/>
              </a:spcBef>
              <a:buFont typeface="+mj-lt"/>
              <a:buAutoNum type="arabicParenR"/>
              <a:defRPr sz="800" baseline="0">
                <a:latin typeface="Palatino Linotype" pitchFamily="18" charset="0"/>
              </a:defRPr>
            </a:lvl1pPr>
            <a:lvl2pPr algn="l">
              <a:buNone/>
              <a:defRPr sz="600"/>
            </a:lvl2pPr>
            <a:lvl3pPr algn="l">
              <a:buNone/>
              <a:defRPr sz="600"/>
            </a:lvl3pPr>
            <a:lvl4pPr algn="l">
              <a:buNone/>
              <a:defRPr sz="600"/>
            </a:lvl4pPr>
            <a:lvl5pPr algn="l">
              <a:buNone/>
              <a:defRPr sz="600"/>
            </a:lvl5pPr>
          </a:lstStyle>
          <a:p>
            <a:pPr lvl="0"/>
            <a:r>
              <a:rPr lang="en-US" dirty="0"/>
              <a:t>Click to add footnote. Numbers appear automatically (no additional space or tab needed). Use a period at the end of each footnote. Stretch the box to the right as needed.</a:t>
            </a:r>
          </a:p>
        </p:txBody>
      </p:sp>
      <p:sp>
        <p:nvSpPr>
          <p:cNvPr id="17" name="Text Placeholder 21"/>
          <p:cNvSpPr>
            <a:spLocks noGrp="1"/>
          </p:cNvSpPr>
          <p:nvPr>
            <p:ph type="body" sz="quarter" idx="17" hasCustomPrompt="1"/>
          </p:nvPr>
        </p:nvSpPr>
        <p:spPr bwMode="gray">
          <a:xfrm>
            <a:off x="576856" y="6293982"/>
            <a:ext cx="4414345" cy="320040"/>
          </a:xfrm>
          <a:prstGeom prst="rect">
            <a:avLst/>
          </a:prstGeom>
        </p:spPr>
        <p:txBody>
          <a:bodyPr lIns="45720" tIns="45720" rIns="45720" bIns="45720" anchor="b">
            <a:noAutofit/>
          </a:bodyPr>
          <a:lstStyle>
            <a:lvl1pPr marL="0" indent="0" algn="l">
              <a:spcBef>
                <a:spcPts val="0"/>
              </a:spcBef>
              <a:buNone/>
              <a:defRPr sz="800" baseline="0">
                <a:latin typeface="Palatino Linotype" pitchFamily="18" charset="0"/>
              </a:defRPr>
            </a:lvl1pPr>
            <a:lvl2pPr algn="l">
              <a:buNone/>
              <a:defRPr sz="600"/>
            </a:lvl2pPr>
            <a:lvl3pPr algn="l">
              <a:buNone/>
              <a:defRPr sz="600"/>
            </a:lvl3pPr>
            <a:lvl4pPr algn="l">
              <a:buNone/>
              <a:defRPr sz="600"/>
            </a:lvl4pPr>
            <a:lvl5pPr algn="l">
              <a:buNone/>
              <a:defRPr sz="600"/>
            </a:lvl5pPr>
          </a:lstStyle>
          <a:p>
            <a:pPr lvl="0"/>
            <a:r>
              <a:rPr lang="en-US" dirty="0"/>
              <a:t>Source: Click to add source. Use a single space after “Source:” and a period at the end of the source. Stretch the box to the left as needed.</a:t>
            </a:r>
          </a:p>
        </p:txBody>
      </p:sp>
      <p:sp>
        <p:nvSpPr>
          <p:cNvPr id="11" name="Slide Number Placeholder 10"/>
          <p:cNvSpPr>
            <a:spLocks noGrp="1"/>
          </p:cNvSpPr>
          <p:nvPr>
            <p:ph type="sldNum" sz="quarter" idx="23"/>
          </p:nvPr>
        </p:nvSpPr>
        <p:spPr/>
        <p:txBody>
          <a:bodyPr/>
          <a:lstStyle/>
          <a:p>
            <a:fld id="{8FE0F801-82B8-4697-8B4B-E3DFE003097F}" type="slidenum">
              <a:rPr lang="en-US" smtClean="0"/>
              <a:pPr/>
              <a:t>‹#›</a:t>
            </a:fld>
            <a:endParaRPr lang="en-US" dirty="0"/>
          </a:p>
        </p:txBody>
      </p:sp>
      <p:sp>
        <p:nvSpPr>
          <p:cNvPr id="14" name="Title 10"/>
          <p:cNvSpPr>
            <a:spLocks noGrp="1"/>
          </p:cNvSpPr>
          <p:nvPr>
            <p:ph type="title" hasCustomPrompt="1"/>
          </p:nvPr>
        </p:nvSpPr>
        <p:spPr>
          <a:xfrm>
            <a:off x="609600" y="128840"/>
            <a:ext cx="10972800" cy="466341"/>
          </a:xfrm>
          <a:prstGeom prst="rect">
            <a:avLst/>
          </a:prstGeom>
        </p:spPr>
        <p:txBody>
          <a:bodyPr/>
          <a:lstStyle>
            <a:lvl1pPr>
              <a:defRPr i="0" baseline="0">
                <a:solidFill>
                  <a:schemeClr val="tx1">
                    <a:lumMod val="65000"/>
                    <a:lumOff val="35000"/>
                  </a:schemeClr>
                </a:solidFill>
              </a:defRPr>
            </a:lvl1pPr>
          </a:lstStyle>
          <a:p>
            <a:r>
              <a:rPr lang="en-US" dirty="0"/>
              <a:t>Title Palatino 24pt bold</a:t>
            </a:r>
            <a:br>
              <a:rPr lang="en-US" dirty="0"/>
            </a:br>
            <a:endParaRPr lang="en-US" dirty="0"/>
          </a:p>
        </p:txBody>
      </p:sp>
      <p:sp>
        <p:nvSpPr>
          <p:cNvPr id="15" name="Text Placeholder 15"/>
          <p:cNvSpPr>
            <a:spLocks noGrp="1"/>
          </p:cNvSpPr>
          <p:nvPr>
            <p:ph type="body" sz="quarter" idx="22" hasCustomPrompt="1"/>
          </p:nvPr>
        </p:nvSpPr>
        <p:spPr>
          <a:xfrm>
            <a:off x="609600" y="598646"/>
            <a:ext cx="10972800" cy="300037"/>
          </a:xfrm>
        </p:spPr>
        <p:txBody>
          <a:bodyPr/>
          <a:lstStyle>
            <a:lvl1pPr>
              <a:buFontTx/>
              <a:buNone/>
              <a:defRPr sz="2000" b="1" i="1" baseline="0">
                <a:solidFill>
                  <a:schemeClr val="tx1">
                    <a:lumMod val="65000"/>
                    <a:lumOff val="35000"/>
                  </a:schemeClr>
                </a:solidFill>
              </a:defRPr>
            </a:lvl1pPr>
            <a:lvl2pPr>
              <a:buFontTx/>
              <a:buNone/>
              <a:defRPr/>
            </a:lvl2pPr>
            <a:lvl3pPr>
              <a:buFontTx/>
              <a:buNone/>
              <a:defRPr/>
            </a:lvl3pPr>
            <a:lvl4pPr>
              <a:buFontTx/>
              <a:buNone/>
              <a:defRPr/>
            </a:lvl4pPr>
            <a:lvl5pPr>
              <a:buFontTx/>
              <a:buNone/>
              <a:defRPr/>
            </a:lvl5pPr>
          </a:lstStyle>
          <a:p>
            <a:pPr lvl="0"/>
            <a:r>
              <a:rPr lang="en-US" dirty="0"/>
              <a:t>Subtitle Palatino 20pt bold, italics</a:t>
            </a:r>
          </a:p>
        </p:txBody>
      </p:sp>
    </p:spTree>
    <p:extLst>
      <p:ext uri="{BB962C8B-B14F-4D97-AF65-F5344CB8AC3E}">
        <p14:creationId xmlns:p14="http://schemas.microsoft.com/office/powerpoint/2010/main" val="800407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btitle, and Text Box">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FE0F801-82B8-4697-8B4B-E3DFE003097F}" type="slidenum">
              <a:rPr lang="en-US" smtClean="0"/>
              <a:pPr/>
              <a:t>‹#›</a:t>
            </a:fld>
            <a:endParaRPr lang="en-US" dirty="0"/>
          </a:p>
        </p:txBody>
      </p:sp>
      <p:sp>
        <p:nvSpPr>
          <p:cNvPr id="7" name="Title 10"/>
          <p:cNvSpPr>
            <a:spLocks noGrp="1"/>
          </p:cNvSpPr>
          <p:nvPr>
            <p:ph type="title" hasCustomPrompt="1"/>
          </p:nvPr>
        </p:nvSpPr>
        <p:spPr>
          <a:xfrm>
            <a:off x="609600" y="128840"/>
            <a:ext cx="10972800" cy="466341"/>
          </a:xfrm>
          <a:prstGeom prst="rect">
            <a:avLst/>
          </a:prstGeom>
        </p:spPr>
        <p:txBody>
          <a:bodyPr/>
          <a:lstStyle>
            <a:lvl1pPr>
              <a:defRPr i="0" baseline="0">
                <a:solidFill>
                  <a:srgbClr val="595959"/>
                </a:solidFill>
              </a:defRPr>
            </a:lvl1pPr>
          </a:lstStyle>
          <a:p>
            <a:r>
              <a:rPr lang="en-US" dirty="0"/>
              <a:t>Title Palatino 24pt bold</a:t>
            </a:r>
            <a:br>
              <a:rPr lang="en-US" dirty="0"/>
            </a:br>
            <a:endParaRPr lang="en-US" dirty="0"/>
          </a:p>
        </p:txBody>
      </p:sp>
      <p:sp>
        <p:nvSpPr>
          <p:cNvPr id="8" name="Text Placeholder 15"/>
          <p:cNvSpPr>
            <a:spLocks noGrp="1"/>
          </p:cNvSpPr>
          <p:nvPr>
            <p:ph type="body" sz="quarter" idx="22" hasCustomPrompt="1"/>
          </p:nvPr>
        </p:nvSpPr>
        <p:spPr>
          <a:xfrm>
            <a:off x="609600" y="598646"/>
            <a:ext cx="10972800" cy="300037"/>
          </a:xfrm>
        </p:spPr>
        <p:txBody>
          <a:bodyPr/>
          <a:lstStyle>
            <a:lvl1pPr>
              <a:buFontTx/>
              <a:buNone/>
              <a:defRPr sz="2000" b="1" i="1" baseline="0">
                <a:solidFill>
                  <a:schemeClr val="tx1">
                    <a:lumMod val="65000"/>
                    <a:lumOff val="35000"/>
                  </a:schemeClr>
                </a:solidFill>
              </a:defRPr>
            </a:lvl1pPr>
            <a:lvl2pPr>
              <a:buFontTx/>
              <a:buNone/>
              <a:defRPr/>
            </a:lvl2pPr>
            <a:lvl3pPr>
              <a:buFontTx/>
              <a:buNone/>
              <a:defRPr/>
            </a:lvl3pPr>
            <a:lvl4pPr>
              <a:buFontTx/>
              <a:buNone/>
              <a:defRPr/>
            </a:lvl4pPr>
            <a:lvl5pPr>
              <a:buFontTx/>
              <a:buNone/>
              <a:defRPr/>
            </a:lvl5pPr>
          </a:lstStyle>
          <a:p>
            <a:pPr lvl="0"/>
            <a:r>
              <a:rPr lang="en-US" dirty="0"/>
              <a:t>Subtitle Palatino 20pt bold, italics</a:t>
            </a:r>
          </a:p>
        </p:txBody>
      </p:sp>
      <p:sp>
        <p:nvSpPr>
          <p:cNvPr id="10" name="Text Placeholder 9"/>
          <p:cNvSpPr>
            <a:spLocks noGrp="1"/>
          </p:cNvSpPr>
          <p:nvPr>
            <p:ph type="body" sz="quarter" idx="23" hasCustomPrompt="1"/>
          </p:nvPr>
        </p:nvSpPr>
        <p:spPr>
          <a:xfrm>
            <a:off x="609599" y="1152144"/>
            <a:ext cx="11253216" cy="5038344"/>
          </a:xfrm>
        </p:spPr>
        <p:txBody>
          <a:bodyPr/>
          <a:lstStyle>
            <a:lvl1pPr marL="231775" marR="0" indent="-231775" algn="l" defTabSz="914400" rtl="0" eaLnBrk="1" fontAlgn="auto" latinLnBrk="0" hangingPunct="1">
              <a:lnSpc>
                <a:spcPct val="100000"/>
              </a:lnSpc>
              <a:spcBef>
                <a:spcPts val="0"/>
              </a:spcBef>
              <a:spcAft>
                <a:spcPts val="0"/>
              </a:spcAft>
              <a:buClrTx/>
              <a:buSzPct val="100000"/>
              <a:buFontTx/>
              <a:buNone/>
              <a:tabLst/>
              <a:defRPr baseline="0">
                <a:solidFill>
                  <a:srgbClr val="000000"/>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 Palatino 18pt Regular</a:t>
            </a:r>
          </a:p>
          <a:p>
            <a:pPr marL="231775" marR="0" lvl="0" indent="-231775" algn="l" defTabSz="914400" rtl="0" eaLnBrk="1" fontAlgn="auto" latinLnBrk="0" hangingPunct="1">
              <a:lnSpc>
                <a:spcPct val="100000"/>
              </a:lnSpc>
              <a:spcBef>
                <a:spcPts val="0"/>
              </a:spcBef>
              <a:spcAft>
                <a:spcPts val="0"/>
              </a:spcAft>
              <a:buClrTx/>
              <a:buSzPct val="100000"/>
              <a:buFontTx/>
              <a:buNone/>
              <a:tabLst/>
              <a:defRPr/>
            </a:pPr>
            <a:r>
              <a:rPr lang="en-US" dirty="0"/>
              <a:t>Second line with line spacing at 1.0 and no space before or after</a:t>
            </a:r>
          </a:p>
          <a:p>
            <a:pPr lvl="0"/>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ubtitle, and Bullets">
    <p:spTree>
      <p:nvGrpSpPr>
        <p:cNvPr id="1" name=""/>
        <p:cNvGrpSpPr/>
        <p:nvPr/>
      </p:nvGrpSpPr>
      <p:grpSpPr>
        <a:xfrm>
          <a:off x="0" y="0"/>
          <a:ext cx="0" cy="0"/>
          <a:chOff x="0" y="0"/>
          <a:chExt cx="0" cy="0"/>
        </a:xfrm>
      </p:grpSpPr>
      <p:sp>
        <p:nvSpPr>
          <p:cNvPr id="8" name="Content Placeholder 6"/>
          <p:cNvSpPr>
            <a:spLocks noGrp="1"/>
          </p:cNvSpPr>
          <p:nvPr>
            <p:ph sz="quarter" idx="14" hasCustomPrompt="1"/>
          </p:nvPr>
        </p:nvSpPr>
        <p:spPr>
          <a:xfrm>
            <a:off x="469900" y="1152524"/>
            <a:ext cx="11252200" cy="5037963"/>
          </a:xfrm>
        </p:spPr>
        <p:txBody>
          <a:bodyPr/>
          <a:lstStyle>
            <a:lvl1pPr>
              <a:spcBef>
                <a:spcPts val="600"/>
              </a:spcBef>
              <a:buClrTx/>
              <a:defRPr sz="1800">
                <a:solidFill>
                  <a:srgbClr val="000000"/>
                </a:solidFill>
                <a:latin typeface="Palatino Linotype" pitchFamily="18" charset="0"/>
              </a:defRPr>
            </a:lvl1pPr>
            <a:lvl2pPr marL="514350" indent="-282575">
              <a:spcBef>
                <a:spcPts val="600"/>
              </a:spcBef>
              <a:buClrTx/>
              <a:defRPr sz="1600">
                <a:solidFill>
                  <a:srgbClr val="000000"/>
                </a:solidFill>
                <a:latin typeface="Palatino Linotype" pitchFamily="18" charset="0"/>
              </a:defRPr>
            </a:lvl2pPr>
            <a:lvl3pPr marL="746125" indent="-231775">
              <a:spcBef>
                <a:spcPts val="600"/>
              </a:spcBef>
              <a:buClrTx/>
              <a:buFont typeface="Palatino Linotype" pitchFamily="18" charset="0"/>
              <a:buChar char="»"/>
              <a:defRPr sz="1400">
                <a:solidFill>
                  <a:srgbClr val="000000"/>
                </a:solidFill>
                <a:latin typeface="Palatino Linotype" pitchFamily="18" charset="0"/>
              </a:defRPr>
            </a:lvl3pPr>
            <a:lvl4pPr marL="1030288" indent="-284163">
              <a:spcBef>
                <a:spcPts val="600"/>
              </a:spcBef>
              <a:buClrTx/>
              <a:defRPr sz="1600">
                <a:solidFill>
                  <a:srgbClr val="000000"/>
                </a:solidFill>
                <a:latin typeface="Palatino Linotype" pitchFamily="18" charset="0"/>
              </a:defRPr>
            </a:lvl4pPr>
            <a:lvl5pPr marL="1260475" indent="-230188">
              <a:spcBef>
                <a:spcPts val="600"/>
              </a:spcBef>
              <a:buClrTx/>
              <a:defRPr sz="1600">
                <a:solidFill>
                  <a:srgbClr val="000000"/>
                </a:solidFill>
                <a:latin typeface="Palatino Linotype" pitchFamily="18" charset="0"/>
              </a:defRPr>
            </a:lvl5pPr>
          </a:lstStyle>
          <a:p>
            <a:pPr lvl="0"/>
            <a:r>
              <a:rPr lang="en-US" dirty="0"/>
              <a:t>Bulleted text – Palatino 18pt Regular</a:t>
            </a:r>
            <a:br>
              <a:rPr lang="en-US" dirty="0"/>
            </a:br>
            <a:r>
              <a:rPr lang="en-US" dirty="0"/>
              <a:t>(Hit Enter then Tab to get to the next bullet level)</a:t>
            </a:r>
          </a:p>
          <a:p>
            <a:pPr lvl="1"/>
            <a:r>
              <a:rPr lang="en-US" dirty="0"/>
              <a:t>Second level 16pt Regular</a:t>
            </a:r>
          </a:p>
          <a:p>
            <a:pPr lvl="2"/>
            <a:r>
              <a:rPr lang="en-US" dirty="0"/>
              <a:t>Third level 14pt Regular</a:t>
            </a:r>
          </a:p>
        </p:txBody>
      </p:sp>
      <p:sp>
        <p:nvSpPr>
          <p:cNvPr id="10" name="Slide Number Placeholder 4"/>
          <p:cNvSpPr txBox="1">
            <a:spLocks/>
          </p:cNvSpPr>
          <p:nvPr userDrawn="1"/>
        </p:nvSpPr>
        <p:spPr>
          <a:xfrm>
            <a:off x="11862816" y="6693408"/>
            <a:ext cx="304800" cy="146304"/>
          </a:xfrm>
          <a:prstGeom prst="rect">
            <a:avLst/>
          </a:prstGeom>
        </p:spPr>
        <p:txBody>
          <a:bodyPr lIns="0" tIns="0" rIns="0" bIns="0" anchor="ctr" anchorCtr="1"/>
          <a:lstStyle>
            <a:lvl1pPr algn="ctr">
              <a:defRPr sz="900"/>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E0F801-82B8-4697-8B4B-E3DFE003097F}" type="slidenum">
              <a:rPr kumimoji="0" lang="en-US" sz="1000" b="0" i="0" u="none" strike="noStrike" kern="1200" cap="none" spc="0" normalizeH="0" baseline="0" noProof="0" smtClean="0">
                <a:ln>
                  <a:noFill/>
                </a:ln>
                <a:solidFill>
                  <a:schemeClr val="tx1">
                    <a:lumMod val="75000"/>
                    <a:lumOff val="25000"/>
                  </a:schemeClr>
                </a:solidFill>
                <a:effectLst/>
                <a:uLnTx/>
                <a:uFillTx/>
                <a:latin typeface="Palatino Linotype" pitchFamily="18"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lumMod val="75000"/>
                  <a:lumOff val="25000"/>
                </a:schemeClr>
              </a:solidFill>
              <a:effectLst/>
              <a:uLnTx/>
              <a:uFillTx/>
              <a:latin typeface="Palatino Linotype" pitchFamily="18" charset="0"/>
              <a:ea typeface="+mn-ea"/>
              <a:cs typeface="+mn-cs"/>
            </a:endParaRPr>
          </a:p>
        </p:txBody>
      </p:sp>
      <p:sp>
        <p:nvSpPr>
          <p:cNvPr id="16" name="Text Placeholder 21"/>
          <p:cNvSpPr>
            <a:spLocks noGrp="1"/>
          </p:cNvSpPr>
          <p:nvPr>
            <p:ph type="body" sz="quarter" idx="21" hasCustomPrompt="1"/>
          </p:nvPr>
        </p:nvSpPr>
        <p:spPr bwMode="gray">
          <a:xfrm>
            <a:off x="576855" y="5973942"/>
            <a:ext cx="5894916" cy="320040"/>
          </a:xfrm>
          <a:prstGeom prst="rect">
            <a:avLst/>
          </a:prstGeom>
        </p:spPr>
        <p:txBody>
          <a:bodyPr lIns="45720" tIns="45720" rIns="45720" bIns="45720" anchor="b">
            <a:noAutofit/>
          </a:bodyPr>
          <a:lstStyle>
            <a:lvl1pPr marL="114300" indent="-114300" algn="l">
              <a:spcBef>
                <a:spcPts val="0"/>
              </a:spcBef>
              <a:buFont typeface="+mj-lt"/>
              <a:buAutoNum type="arabicParenR"/>
              <a:defRPr sz="800" baseline="0">
                <a:latin typeface="Palatino Linotype" pitchFamily="18" charset="0"/>
              </a:defRPr>
            </a:lvl1pPr>
            <a:lvl2pPr algn="l">
              <a:buNone/>
              <a:defRPr sz="600"/>
            </a:lvl2pPr>
            <a:lvl3pPr algn="l">
              <a:buNone/>
              <a:defRPr sz="600"/>
            </a:lvl3pPr>
            <a:lvl4pPr algn="l">
              <a:buNone/>
              <a:defRPr sz="600"/>
            </a:lvl4pPr>
            <a:lvl5pPr algn="l">
              <a:buNone/>
              <a:defRPr sz="600"/>
            </a:lvl5pPr>
          </a:lstStyle>
          <a:p>
            <a:pPr lvl="0"/>
            <a:r>
              <a:rPr lang="en-US" dirty="0"/>
              <a:t>Click to add footnote. Numbers appear automatically (no additional space or tab needed). Use a period at the end of each footnote. Stretch the box to the right as needed.</a:t>
            </a:r>
          </a:p>
        </p:txBody>
      </p:sp>
      <p:sp>
        <p:nvSpPr>
          <p:cNvPr id="17" name="Text Placeholder 21"/>
          <p:cNvSpPr>
            <a:spLocks noGrp="1"/>
          </p:cNvSpPr>
          <p:nvPr>
            <p:ph type="body" sz="quarter" idx="17" hasCustomPrompt="1"/>
          </p:nvPr>
        </p:nvSpPr>
        <p:spPr bwMode="gray">
          <a:xfrm>
            <a:off x="576856" y="6293982"/>
            <a:ext cx="4414345" cy="320040"/>
          </a:xfrm>
          <a:prstGeom prst="rect">
            <a:avLst/>
          </a:prstGeom>
        </p:spPr>
        <p:txBody>
          <a:bodyPr lIns="45720" tIns="45720" rIns="45720" bIns="45720" anchor="b">
            <a:noAutofit/>
          </a:bodyPr>
          <a:lstStyle>
            <a:lvl1pPr marL="0" indent="0" algn="l">
              <a:spcBef>
                <a:spcPts val="0"/>
              </a:spcBef>
              <a:buNone/>
              <a:defRPr sz="800" baseline="0">
                <a:latin typeface="Palatino Linotype" pitchFamily="18" charset="0"/>
              </a:defRPr>
            </a:lvl1pPr>
            <a:lvl2pPr algn="l">
              <a:buNone/>
              <a:defRPr sz="600"/>
            </a:lvl2pPr>
            <a:lvl3pPr algn="l">
              <a:buNone/>
              <a:defRPr sz="600"/>
            </a:lvl3pPr>
            <a:lvl4pPr algn="l">
              <a:buNone/>
              <a:defRPr sz="600"/>
            </a:lvl4pPr>
            <a:lvl5pPr algn="l">
              <a:buNone/>
              <a:defRPr sz="600"/>
            </a:lvl5pPr>
          </a:lstStyle>
          <a:p>
            <a:pPr lvl="0"/>
            <a:r>
              <a:rPr lang="en-US" dirty="0"/>
              <a:t>Source: Click to add source. Use a single space after “Source:” and a period at the end of the source. Stretch the box to the left as needed.</a:t>
            </a:r>
          </a:p>
        </p:txBody>
      </p:sp>
      <p:sp>
        <p:nvSpPr>
          <p:cNvPr id="9" name="Title 10"/>
          <p:cNvSpPr>
            <a:spLocks noGrp="1"/>
          </p:cNvSpPr>
          <p:nvPr>
            <p:ph type="title" hasCustomPrompt="1"/>
          </p:nvPr>
        </p:nvSpPr>
        <p:spPr>
          <a:xfrm>
            <a:off x="609600" y="128840"/>
            <a:ext cx="10972800" cy="466341"/>
          </a:xfrm>
          <a:prstGeom prst="rect">
            <a:avLst/>
          </a:prstGeom>
        </p:spPr>
        <p:txBody>
          <a:bodyPr/>
          <a:lstStyle>
            <a:lvl1pPr>
              <a:defRPr i="0" baseline="0">
                <a:solidFill>
                  <a:srgbClr val="595959"/>
                </a:solidFill>
              </a:defRPr>
            </a:lvl1pPr>
          </a:lstStyle>
          <a:p>
            <a:r>
              <a:rPr lang="en-US" dirty="0"/>
              <a:t>Title Palatino 24pt bold</a:t>
            </a:r>
            <a:br>
              <a:rPr lang="en-US" dirty="0"/>
            </a:br>
            <a:endParaRPr lang="en-US" dirty="0"/>
          </a:p>
        </p:txBody>
      </p:sp>
      <p:sp>
        <p:nvSpPr>
          <p:cNvPr id="11" name="Text Placeholder 15"/>
          <p:cNvSpPr>
            <a:spLocks noGrp="1"/>
          </p:cNvSpPr>
          <p:nvPr>
            <p:ph type="body" sz="quarter" idx="22" hasCustomPrompt="1"/>
          </p:nvPr>
        </p:nvSpPr>
        <p:spPr>
          <a:xfrm>
            <a:off x="609600" y="598646"/>
            <a:ext cx="10972800" cy="300037"/>
          </a:xfrm>
        </p:spPr>
        <p:txBody>
          <a:bodyPr/>
          <a:lstStyle>
            <a:lvl1pPr>
              <a:buFontTx/>
              <a:buNone/>
              <a:defRPr sz="2000" b="1" i="1" baseline="0">
                <a:solidFill>
                  <a:schemeClr val="tx1">
                    <a:lumMod val="65000"/>
                    <a:lumOff val="35000"/>
                  </a:schemeClr>
                </a:solidFill>
              </a:defRPr>
            </a:lvl1pPr>
            <a:lvl2pPr>
              <a:buFontTx/>
              <a:buNone/>
              <a:defRPr/>
            </a:lvl2pPr>
            <a:lvl3pPr>
              <a:buFontTx/>
              <a:buNone/>
              <a:defRPr/>
            </a:lvl3pPr>
            <a:lvl4pPr>
              <a:buFontTx/>
              <a:buNone/>
              <a:defRPr/>
            </a:lvl4pPr>
            <a:lvl5pPr>
              <a:buFontTx/>
              <a:buNone/>
              <a:defRPr/>
            </a:lvl5pPr>
          </a:lstStyle>
          <a:p>
            <a:pPr lvl="0"/>
            <a:r>
              <a:rPr lang="en-US" dirty="0"/>
              <a:t>Subtitle Palatino 20pt bold, italics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8" name="Content Placeholder 6"/>
          <p:cNvSpPr>
            <a:spLocks noGrp="1"/>
          </p:cNvSpPr>
          <p:nvPr>
            <p:ph sz="quarter" idx="14" hasCustomPrompt="1"/>
          </p:nvPr>
        </p:nvSpPr>
        <p:spPr>
          <a:xfrm>
            <a:off x="469900" y="1152524"/>
            <a:ext cx="11252200" cy="5037963"/>
          </a:xfrm>
        </p:spPr>
        <p:txBody>
          <a:bodyPr/>
          <a:lstStyle>
            <a:lvl1pPr>
              <a:spcBef>
                <a:spcPts val="600"/>
              </a:spcBef>
              <a:buClrTx/>
              <a:defRPr sz="1800">
                <a:solidFill>
                  <a:srgbClr val="000000"/>
                </a:solidFill>
                <a:latin typeface="Palatino Linotype" pitchFamily="18" charset="0"/>
              </a:defRPr>
            </a:lvl1pPr>
            <a:lvl2pPr marL="514350" indent="-282575">
              <a:spcBef>
                <a:spcPts val="600"/>
              </a:spcBef>
              <a:buClrTx/>
              <a:defRPr sz="1600">
                <a:solidFill>
                  <a:srgbClr val="000000"/>
                </a:solidFill>
                <a:latin typeface="Palatino Linotype" pitchFamily="18" charset="0"/>
              </a:defRPr>
            </a:lvl2pPr>
            <a:lvl3pPr marL="746125" indent="-231775">
              <a:spcBef>
                <a:spcPts val="600"/>
              </a:spcBef>
              <a:buClrTx/>
              <a:buFont typeface="Palatino Linotype" pitchFamily="18" charset="0"/>
              <a:buChar char="»"/>
              <a:defRPr sz="1400">
                <a:solidFill>
                  <a:srgbClr val="000000"/>
                </a:solidFill>
                <a:latin typeface="Palatino Linotype" pitchFamily="18" charset="0"/>
              </a:defRPr>
            </a:lvl3pPr>
            <a:lvl4pPr marL="1030288" indent="-284163">
              <a:spcBef>
                <a:spcPts val="600"/>
              </a:spcBef>
              <a:buClrTx/>
              <a:defRPr sz="1600">
                <a:solidFill>
                  <a:srgbClr val="000000"/>
                </a:solidFill>
                <a:latin typeface="Palatino Linotype" pitchFamily="18" charset="0"/>
              </a:defRPr>
            </a:lvl4pPr>
            <a:lvl5pPr marL="1260475" indent="-230188">
              <a:spcBef>
                <a:spcPts val="600"/>
              </a:spcBef>
              <a:buClrTx/>
              <a:defRPr sz="1600">
                <a:solidFill>
                  <a:srgbClr val="000000"/>
                </a:solidFill>
                <a:latin typeface="Palatino Linotype" pitchFamily="18" charset="0"/>
              </a:defRPr>
            </a:lvl5pPr>
          </a:lstStyle>
          <a:p>
            <a:pPr lvl="0"/>
            <a:r>
              <a:rPr lang="en-US" dirty="0"/>
              <a:t>Bulleted text – Palatino 18pt Regular</a:t>
            </a:r>
            <a:br>
              <a:rPr lang="en-US" dirty="0"/>
            </a:br>
            <a:r>
              <a:rPr lang="en-US" dirty="0"/>
              <a:t>(Hit Enter then Tab to get to the next bullet level)</a:t>
            </a:r>
          </a:p>
          <a:p>
            <a:pPr lvl="1"/>
            <a:r>
              <a:rPr lang="en-US" dirty="0"/>
              <a:t>Second level 16pt Regular</a:t>
            </a:r>
          </a:p>
          <a:p>
            <a:pPr lvl="2"/>
            <a:r>
              <a:rPr lang="en-US" dirty="0"/>
              <a:t>Third level 14pt Regular</a:t>
            </a:r>
          </a:p>
        </p:txBody>
      </p:sp>
      <p:sp>
        <p:nvSpPr>
          <p:cNvPr id="10" name="Slide Number Placeholder 4"/>
          <p:cNvSpPr txBox="1">
            <a:spLocks/>
          </p:cNvSpPr>
          <p:nvPr userDrawn="1"/>
        </p:nvSpPr>
        <p:spPr>
          <a:xfrm>
            <a:off x="11862816" y="6693408"/>
            <a:ext cx="304800" cy="146304"/>
          </a:xfrm>
          <a:prstGeom prst="rect">
            <a:avLst/>
          </a:prstGeom>
        </p:spPr>
        <p:txBody>
          <a:bodyPr lIns="0" tIns="0" rIns="0" bIns="0" anchor="ctr" anchorCtr="1"/>
          <a:lstStyle>
            <a:lvl1pPr algn="ctr">
              <a:defRPr sz="900"/>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E0F801-82B8-4697-8B4B-E3DFE003097F}" type="slidenum">
              <a:rPr kumimoji="0" lang="en-US" sz="1000" b="0" i="0" u="none" strike="noStrike" kern="1200" cap="none" spc="0" normalizeH="0" baseline="0" noProof="0" smtClean="0">
                <a:ln>
                  <a:noFill/>
                </a:ln>
                <a:solidFill>
                  <a:schemeClr val="tx1">
                    <a:lumMod val="75000"/>
                    <a:lumOff val="25000"/>
                  </a:schemeClr>
                </a:solidFill>
                <a:effectLst/>
                <a:uLnTx/>
                <a:uFillTx/>
                <a:latin typeface="Palatino Linotype" pitchFamily="18"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lumMod val="75000"/>
                  <a:lumOff val="25000"/>
                </a:schemeClr>
              </a:solidFill>
              <a:effectLst/>
              <a:uLnTx/>
              <a:uFillTx/>
              <a:latin typeface="Palatino Linotype" pitchFamily="18" charset="0"/>
              <a:ea typeface="+mn-ea"/>
              <a:cs typeface="+mn-cs"/>
            </a:endParaRPr>
          </a:p>
        </p:txBody>
      </p:sp>
      <p:sp>
        <p:nvSpPr>
          <p:cNvPr id="16" name="Text Placeholder 21"/>
          <p:cNvSpPr>
            <a:spLocks noGrp="1"/>
          </p:cNvSpPr>
          <p:nvPr>
            <p:ph type="body" sz="quarter" idx="21" hasCustomPrompt="1"/>
          </p:nvPr>
        </p:nvSpPr>
        <p:spPr bwMode="gray">
          <a:xfrm>
            <a:off x="576855" y="5973942"/>
            <a:ext cx="5894916" cy="320040"/>
          </a:xfrm>
          <a:prstGeom prst="rect">
            <a:avLst/>
          </a:prstGeom>
        </p:spPr>
        <p:txBody>
          <a:bodyPr lIns="45720" tIns="45720" rIns="45720" bIns="45720" anchor="b">
            <a:noAutofit/>
          </a:bodyPr>
          <a:lstStyle>
            <a:lvl1pPr marL="114300" indent="-114300" algn="l">
              <a:spcBef>
                <a:spcPts val="0"/>
              </a:spcBef>
              <a:buFont typeface="+mj-lt"/>
              <a:buAutoNum type="arabicParenR"/>
              <a:defRPr sz="800" baseline="0">
                <a:latin typeface="Palatino Linotype" pitchFamily="18" charset="0"/>
              </a:defRPr>
            </a:lvl1pPr>
            <a:lvl2pPr algn="l">
              <a:buNone/>
              <a:defRPr sz="600"/>
            </a:lvl2pPr>
            <a:lvl3pPr algn="l">
              <a:buNone/>
              <a:defRPr sz="600"/>
            </a:lvl3pPr>
            <a:lvl4pPr algn="l">
              <a:buNone/>
              <a:defRPr sz="600"/>
            </a:lvl4pPr>
            <a:lvl5pPr algn="l">
              <a:buNone/>
              <a:defRPr sz="600"/>
            </a:lvl5pPr>
          </a:lstStyle>
          <a:p>
            <a:pPr lvl="0"/>
            <a:r>
              <a:rPr lang="en-US" dirty="0"/>
              <a:t>Click to add footnote. Numbers appear automatically (no additional space or tab needed). Use a period at the end of each footnote. Stretch the box to the right as needed.</a:t>
            </a:r>
          </a:p>
        </p:txBody>
      </p:sp>
      <p:sp>
        <p:nvSpPr>
          <p:cNvPr id="17" name="Text Placeholder 21"/>
          <p:cNvSpPr>
            <a:spLocks noGrp="1"/>
          </p:cNvSpPr>
          <p:nvPr>
            <p:ph type="body" sz="quarter" idx="17" hasCustomPrompt="1"/>
          </p:nvPr>
        </p:nvSpPr>
        <p:spPr bwMode="gray">
          <a:xfrm>
            <a:off x="576856" y="6293982"/>
            <a:ext cx="4414345" cy="320040"/>
          </a:xfrm>
          <a:prstGeom prst="rect">
            <a:avLst/>
          </a:prstGeom>
        </p:spPr>
        <p:txBody>
          <a:bodyPr lIns="45720" tIns="45720" rIns="45720" bIns="45720" anchor="b">
            <a:noAutofit/>
          </a:bodyPr>
          <a:lstStyle>
            <a:lvl1pPr marL="0" indent="0" algn="l">
              <a:spcBef>
                <a:spcPts val="0"/>
              </a:spcBef>
              <a:buNone/>
              <a:defRPr sz="800" baseline="0">
                <a:latin typeface="Palatino Linotype" pitchFamily="18" charset="0"/>
              </a:defRPr>
            </a:lvl1pPr>
            <a:lvl2pPr algn="l">
              <a:buNone/>
              <a:defRPr sz="600"/>
            </a:lvl2pPr>
            <a:lvl3pPr algn="l">
              <a:buNone/>
              <a:defRPr sz="600"/>
            </a:lvl3pPr>
            <a:lvl4pPr algn="l">
              <a:buNone/>
              <a:defRPr sz="600"/>
            </a:lvl4pPr>
            <a:lvl5pPr algn="l">
              <a:buNone/>
              <a:defRPr sz="600"/>
            </a:lvl5pPr>
          </a:lstStyle>
          <a:p>
            <a:pPr lvl="0"/>
            <a:r>
              <a:rPr lang="en-US" dirty="0"/>
              <a:t>Source: Click to add source. Use a single space after “Source:” and a period at the end of the source. Stretch the box to the left as needed.</a:t>
            </a:r>
          </a:p>
        </p:txBody>
      </p:sp>
      <p:sp>
        <p:nvSpPr>
          <p:cNvPr id="9" name="Title 10"/>
          <p:cNvSpPr>
            <a:spLocks noGrp="1"/>
          </p:cNvSpPr>
          <p:nvPr>
            <p:ph type="title" hasCustomPrompt="1"/>
          </p:nvPr>
        </p:nvSpPr>
        <p:spPr>
          <a:xfrm>
            <a:off x="609600" y="128837"/>
            <a:ext cx="10972800" cy="778248"/>
          </a:xfrm>
          <a:prstGeom prst="rect">
            <a:avLst/>
          </a:prstGeom>
        </p:spPr>
        <p:txBody>
          <a:bodyPr anchor="b"/>
          <a:lstStyle>
            <a:lvl1pPr>
              <a:defRPr i="0" baseline="0">
                <a:solidFill>
                  <a:srgbClr val="595959"/>
                </a:solidFill>
              </a:defRPr>
            </a:lvl1pPr>
          </a:lstStyle>
          <a:p>
            <a:r>
              <a:rPr lang="en-US" dirty="0"/>
              <a:t>Title Palatino 24pt bold</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ubtitle, 2 Columns of Bullets ">
    <p:spTree>
      <p:nvGrpSpPr>
        <p:cNvPr id="1" name=""/>
        <p:cNvGrpSpPr/>
        <p:nvPr/>
      </p:nvGrpSpPr>
      <p:grpSpPr>
        <a:xfrm>
          <a:off x="0" y="0"/>
          <a:ext cx="0" cy="0"/>
          <a:chOff x="0" y="0"/>
          <a:chExt cx="0" cy="0"/>
        </a:xfrm>
      </p:grpSpPr>
      <p:sp>
        <p:nvSpPr>
          <p:cNvPr id="9" name="Content Placeholder 6"/>
          <p:cNvSpPr>
            <a:spLocks noGrp="1"/>
          </p:cNvSpPr>
          <p:nvPr>
            <p:ph sz="quarter" idx="15" hasCustomPrompt="1"/>
          </p:nvPr>
        </p:nvSpPr>
        <p:spPr>
          <a:xfrm>
            <a:off x="480483" y="1276491"/>
            <a:ext cx="5303520" cy="4846320"/>
          </a:xfrm>
        </p:spPr>
        <p:txBody>
          <a:bodyPr/>
          <a:lstStyle>
            <a:lvl1pPr>
              <a:buClrTx/>
              <a:defRPr sz="1800">
                <a:solidFill>
                  <a:srgbClr val="000000"/>
                </a:solidFill>
              </a:defRPr>
            </a:lvl1pPr>
            <a:lvl2pPr marL="514350" indent="-282575">
              <a:buClrTx/>
              <a:defRPr sz="1600">
                <a:solidFill>
                  <a:srgbClr val="000000"/>
                </a:solidFill>
              </a:defRPr>
            </a:lvl2pPr>
            <a:lvl3pPr marL="746125" indent="-231775">
              <a:buClrTx/>
              <a:buFont typeface="Palatino Linotype" pitchFamily="18" charset="0"/>
              <a:buChar char="»"/>
              <a:defRPr sz="1400">
                <a:solidFill>
                  <a:srgbClr val="000000"/>
                </a:solidFill>
              </a:defRPr>
            </a:lvl3pPr>
            <a:lvl4pPr marL="1030288" indent="-284163">
              <a:buClrTx/>
              <a:defRPr sz="1600"/>
            </a:lvl4pPr>
            <a:lvl5pPr marL="1260475" indent="-230188">
              <a:buClrTx/>
              <a:defRPr sz="1600"/>
            </a:lvl5pPr>
          </a:lstStyle>
          <a:p>
            <a:pPr lvl="0"/>
            <a:r>
              <a:rPr lang="en-US" dirty="0"/>
              <a:t>Bulleted text – Palatino 18pt </a:t>
            </a:r>
            <a:br>
              <a:rPr lang="en-US" dirty="0"/>
            </a:br>
            <a:r>
              <a:rPr lang="en-US" dirty="0"/>
              <a:t>(Hit Enter then Tab to get to the next bullet level)</a:t>
            </a:r>
          </a:p>
          <a:p>
            <a:pPr lvl="1"/>
            <a:r>
              <a:rPr lang="en-US" dirty="0"/>
              <a:t>Second level - Palatino 16pt Regular</a:t>
            </a:r>
          </a:p>
          <a:p>
            <a:pPr lvl="2"/>
            <a:r>
              <a:rPr lang="en-US" dirty="0"/>
              <a:t>Third level – Palatino 14pt Regular</a:t>
            </a:r>
          </a:p>
        </p:txBody>
      </p:sp>
      <p:sp>
        <p:nvSpPr>
          <p:cNvPr id="10" name="Content Placeholder 6"/>
          <p:cNvSpPr>
            <a:spLocks noGrp="1"/>
          </p:cNvSpPr>
          <p:nvPr>
            <p:ph sz="quarter" idx="16" hasCustomPrompt="1"/>
          </p:nvPr>
        </p:nvSpPr>
        <p:spPr>
          <a:xfrm>
            <a:off x="6406643" y="1276491"/>
            <a:ext cx="5303520" cy="4846320"/>
          </a:xfrm>
        </p:spPr>
        <p:txBody>
          <a:bodyPr/>
          <a:lstStyle>
            <a:lvl1pPr>
              <a:buClrTx/>
              <a:defRPr sz="1800">
                <a:solidFill>
                  <a:srgbClr val="000000"/>
                </a:solidFill>
              </a:defRPr>
            </a:lvl1pPr>
            <a:lvl2pPr marL="514350" indent="-282575">
              <a:buClrTx/>
              <a:defRPr sz="1600">
                <a:solidFill>
                  <a:srgbClr val="000000"/>
                </a:solidFill>
              </a:defRPr>
            </a:lvl2pPr>
            <a:lvl3pPr marL="746125" indent="-231775">
              <a:buClrTx/>
              <a:buFont typeface="Palatino Linotype" pitchFamily="18" charset="0"/>
              <a:buChar char="»"/>
              <a:defRPr sz="1400">
                <a:solidFill>
                  <a:srgbClr val="000000"/>
                </a:solidFill>
              </a:defRPr>
            </a:lvl3pPr>
            <a:lvl4pPr marL="1030288" indent="-284163">
              <a:buClrTx/>
              <a:defRPr sz="1600"/>
            </a:lvl4pPr>
            <a:lvl5pPr marL="1260475" indent="-230188">
              <a:buClrTx/>
              <a:defRPr sz="1600"/>
            </a:lvl5pPr>
          </a:lstStyle>
          <a:p>
            <a:pPr lvl="0"/>
            <a:r>
              <a:rPr lang="en-US" dirty="0"/>
              <a:t>Bulleted text – Palatino 18pt </a:t>
            </a:r>
            <a:br>
              <a:rPr lang="en-US" dirty="0"/>
            </a:br>
            <a:r>
              <a:rPr lang="en-US" dirty="0"/>
              <a:t>(Hit Enter then Tab to get to the next bullet level)</a:t>
            </a:r>
          </a:p>
          <a:p>
            <a:pPr lvl="1"/>
            <a:r>
              <a:rPr lang="en-US" dirty="0"/>
              <a:t>Second level -Palatino 16pt Regular</a:t>
            </a:r>
          </a:p>
          <a:p>
            <a:pPr lvl="2"/>
            <a:r>
              <a:rPr lang="en-US" dirty="0"/>
              <a:t>Third level – Palatino 14pt Regular</a:t>
            </a:r>
          </a:p>
        </p:txBody>
      </p:sp>
      <p:sp>
        <p:nvSpPr>
          <p:cNvPr id="12" name="Slide Number Placeholder 4"/>
          <p:cNvSpPr txBox="1">
            <a:spLocks/>
          </p:cNvSpPr>
          <p:nvPr userDrawn="1"/>
        </p:nvSpPr>
        <p:spPr>
          <a:xfrm>
            <a:off x="11862816" y="6693408"/>
            <a:ext cx="304800" cy="146304"/>
          </a:xfrm>
          <a:prstGeom prst="rect">
            <a:avLst/>
          </a:prstGeom>
        </p:spPr>
        <p:txBody>
          <a:bodyPr lIns="0" tIns="0" rIns="0" bIns="0" anchor="ctr" anchorCtr="1"/>
          <a:lstStyle>
            <a:lvl1pPr algn="ctr">
              <a:defRPr sz="900"/>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E0F801-82B8-4697-8B4B-E3DFE003097F}" type="slidenum">
              <a:rPr kumimoji="0" lang="en-US" sz="1000" b="0" i="0" u="none" strike="noStrike" kern="1200" cap="none" spc="0" normalizeH="0" baseline="0" noProof="0" smtClean="0">
                <a:ln>
                  <a:noFill/>
                </a:ln>
                <a:solidFill>
                  <a:schemeClr val="tx1">
                    <a:lumMod val="75000"/>
                    <a:lumOff val="25000"/>
                  </a:schemeClr>
                </a:solidFill>
                <a:effectLst/>
                <a:uLnTx/>
                <a:uFillTx/>
                <a:latin typeface="Palatino Linotype" pitchFamily="18"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lumMod val="75000"/>
                  <a:lumOff val="25000"/>
                </a:schemeClr>
              </a:solidFill>
              <a:effectLst/>
              <a:uLnTx/>
              <a:uFillTx/>
              <a:latin typeface="Palatino Linotype" pitchFamily="18" charset="0"/>
              <a:ea typeface="+mn-ea"/>
              <a:cs typeface="+mn-cs"/>
            </a:endParaRPr>
          </a:p>
        </p:txBody>
      </p:sp>
      <p:sp>
        <p:nvSpPr>
          <p:cNvPr id="17" name="Text Placeholder 21"/>
          <p:cNvSpPr>
            <a:spLocks noGrp="1"/>
          </p:cNvSpPr>
          <p:nvPr>
            <p:ph type="body" sz="quarter" idx="21" hasCustomPrompt="1"/>
          </p:nvPr>
        </p:nvSpPr>
        <p:spPr bwMode="gray">
          <a:xfrm>
            <a:off x="576855" y="5973942"/>
            <a:ext cx="5894916" cy="320040"/>
          </a:xfrm>
          <a:prstGeom prst="rect">
            <a:avLst/>
          </a:prstGeom>
        </p:spPr>
        <p:txBody>
          <a:bodyPr lIns="45720" tIns="45720" rIns="45720" bIns="45720" anchor="b">
            <a:noAutofit/>
          </a:bodyPr>
          <a:lstStyle>
            <a:lvl1pPr marL="114300" indent="-114300" algn="l">
              <a:spcBef>
                <a:spcPts val="0"/>
              </a:spcBef>
              <a:buFont typeface="+mj-lt"/>
              <a:buAutoNum type="arabicParenR"/>
              <a:defRPr sz="800" baseline="0">
                <a:latin typeface="Palatino Linotype" pitchFamily="18" charset="0"/>
              </a:defRPr>
            </a:lvl1pPr>
            <a:lvl2pPr algn="l">
              <a:buNone/>
              <a:defRPr sz="600"/>
            </a:lvl2pPr>
            <a:lvl3pPr algn="l">
              <a:buNone/>
              <a:defRPr sz="600"/>
            </a:lvl3pPr>
            <a:lvl4pPr algn="l">
              <a:buNone/>
              <a:defRPr sz="600"/>
            </a:lvl4pPr>
            <a:lvl5pPr algn="l">
              <a:buNone/>
              <a:defRPr sz="600"/>
            </a:lvl5pPr>
          </a:lstStyle>
          <a:p>
            <a:pPr lvl="0"/>
            <a:r>
              <a:rPr lang="en-US" dirty="0"/>
              <a:t>Click to add footnote. Numbers appear automatically (no additional space or tab needed). Use a period at the end of each footnote. Stretch the box to the right as needed.</a:t>
            </a:r>
          </a:p>
        </p:txBody>
      </p:sp>
      <p:sp>
        <p:nvSpPr>
          <p:cNvPr id="18" name="Text Placeholder 21"/>
          <p:cNvSpPr>
            <a:spLocks noGrp="1"/>
          </p:cNvSpPr>
          <p:nvPr>
            <p:ph type="body" sz="quarter" idx="17" hasCustomPrompt="1"/>
          </p:nvPr>
        </p:nvSpPr>
        <p:spPr bwMode="gray">
          <a:xfrm>
            <a:off x="576856" y="6293982"/>
            <a:ext cx="4414345" cy="320040"/>
          </a:xfrm>
          <a:prstGeom prst="rect">
            <a:avLst/>
          </a:prstGeom>
        </p:spPr>
        <p:txBody>
          <a:bodyPr lIns="45720" tIns="45720" rIns="45720" bIns="45720" anchor="b">
            <a:noAutofit/>
          </a:bodyPr>
          <a:lstStyle>
            <a:lvl1pPr marL="0" indent="0" algn="l">
              <a:spcBef>
                <a:spcPts val="0"/>
              </a:spcBef>
              <a:buNone/>
              <a:defRPr sz="800" baseline="0">
                <a:latin typeface="Palatino Linotype" pitchFamily="18" charset="0"/>
              </a:defRPr>
            </a:lvl1pPr>
            <a:lvl2pPr algn="l">
              <a:buNone/>
              <a:defRPr sz="600"/>
            </a:lvl2pPr>
            <a:lvl3pPr algn="l">
              <a:buNone/>
              <a:defRPr sz="600"/>
            </a:lvl3pPr>
            <a:lvl4pPr algn="l">
              <a:buNone/>
              <a:defRPr sz="600"/>
            </a:lvl4pPr>
            <a:lvl5pPr algn="l">
              <a:buNone/>
              <a:defRPr sz="600"/>
            </a:lvl5pPr>
          </a:lstStyle>
          <a:p>
            <a:pPr lvl="0"/>
            <a:r>
              <a:rPr lang="en-US" dirty="0"/>
              <a:t>Source: Click to add source. Use a single space after “Source:” and a period at the end of the source. Stretch the box to the left as needed.</a:t>
            </a:r>
          </a:p>
        </p:txBody>
      </p:sp>
      <p:sp>
        <p:nvSpPr>
          <p:cNvPr id="11" name="Title 10"/>
          <p:cNvSpPr>
            <a:spLocks noGrp="1"/>
          </p:cNvSpPr>
          <p:nvPr>
            <p:ph type="title" hasCustomPrompt="1"/>
          </p:nvPr>
        </p:nvSpPr>
        <p:spPr>
          <a:xfrm>
            <a:off x="609600" y="128840"/>
            <a:ext cx="10972800" cy="466341"/>
          </a:xfrm>
          <a:prstGeom prst="rect">
            <a:avLst/>
          </a:prstGeom>
        </p:spPr>
        <p:txBody>
          <a:bodyPr/>
          <a:lstStyle>
            <a:lvl1pPr>
              <a:defRPr i="0" baseline="0">
                <a:solidFill>
                  <a:srgbClr val="595959"/>
                </a:solidFill>
              </a:defRPr>
            </a:lvl1pPr>
          </a:lstStyle>
          <a:p>
            <a:r>
              <a:rPr lang="en-US" dirty="0"/>
              <a:t>Title Palatino 24pt bold</a:t>
            </a:r>
            <a:br>
              <a:rPr lang="en-US" dirty="0"/>
            </a:br>
            <a:endParaRPr lang="en-US" dirty="0"/>
          </a:p>
        </p:txBody>
      </p:sp>
      <p:sp>
        <p:nvSpPr>
          <p:cNvPr id="16" name="Text Placeholder 15"/>
          <p:cNvSpPr>
            <a:spLocks noGrp="1"/>
          </p:cNvSpPr>
          <p:nvPr>
            <p:ph type="body" sz="quarter" idx="22" hasCustomPrompt="1"/>
          </p:nvPr>
        </p:nvSpPr>
        <p:spPr>
          <a:xfrm>
            <a:off x="609600" y="598646"/>
            <a:ext cx="10972800" cy="300037"/>
          </a:xfrm>
        </p:spPr>
        <p:txBody>
          <a:bodyPr/>
          <a:lstStyle>
            <a:lvl1pPr>
              <a:buFontTx/>
              <a:buNone/>
              <a:defRPr sz="2000" b="1" i="1" baseline="0">
                <a:solidFill>
                  <a:schemeClr val="tx1">
                    <a:lumMod val="65000"/>
                    <a:lumOff val="35000"/>
                  </a:schemeClr>
                </a:solidFill>
              </a:defRPr>
            </a:lvl1pPr>
            <a:lvl2pPr>
              <a:buFontTx/>
              <a:buNone/>
              <a:defRPr/>
            </a:lvl2pPr>
            <a:lvl3pPr>
              <a:buFontTx/>
              <a:buNone/>
              <a:defRPr/>
            </a:lvl3pPr>
            <a:lvl4pPr>
              <a:buFontTx/>
              <a:buNone/>
              <a:defRPr/>
            </a:lvl4pPr>
            <a:lvl5pPr>
              <a:buFontTx/>
              <a:buNone/>
              <a:defRPr/>
            </a:lvl5pPr>
          </a:lstStyle>
          <a:p>
            <a:pPr lvl="0"/>
            <a:r>
              <a:rPr lang="en-US" dirty="0"/>
              <a:t>Subtitle Palatino 20pt bold, italics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10/1/2019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FE0F801-82B8-4697-8B4B-E3DFE003097F}" type="slidenum">
              <a:rPr lang="en-US" smtClean="0"/>
              <a:pPr/>
              <a:t>‹#›</a:t>
            </a:fld>
            <a:endParaRPr lang="en-US" dirty="0"/>
          </a:p>
        </p:txBody>
      </p:sp>
    </p:spTree>
    <p:extLst>
      <p:ext uri="{BB962C8B-B14F-4D97-AF65-F5344CB8AC3E}">
        <p14:creationId xmlns:p14="http://schemas.microsoft.com/office/powerpoint/2010/main" val="553823350"/>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10/1/2019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FE0F801-82B8-4697-8B4B-E3DFE003097F}" type="slidenum">
              <a:rPr lang="en-US" smtClean="0"/>
              <a:pPr/>
              <a:t>‹#›</a:t>
            </a:fld>
            <a:endParaRPr lang="en-US" dirty="0"/>
          </a:p>
        </p:txBody>
      </p:sp>
    </p:spTree>
    <p:extLst>
      <p:ext uri="{BB962C8B-B14F-4D97-AF65-F5344CB8AC3E}">
        <p14:creationId xmlns:p14="http://schemas.microsoft.com/office/powerpoint/2010/main" val="2906107992"/>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10/1/2019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FE0F801-82B8-4697-8B4B-E3DFE003097F}" type="slidenum">
              <a:rPr lang="en-US" smtClean="0"/>
              <a:pPr/>
              <a:t>‹#›</a:t>
            </a:fld>
            <a:endParaRPr lang="en-US" dirty="0"/>
          </a:p>
        </p:txBody>
      </p:sp>
    </p:spTree>
    <p:extLst>
      <p:ext uri="{BB962C8B-B14F-4D97-AF65-F5344CB8AC3E}">
        <p14:creationId xmlns:p14="http://schemas.microsoft.com/office/powerpoint/2010/main" val="941395406"/>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10/1/2019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FE0F801-82B8-4697-8B4B-E3DFE003097F}" type="slidenum">
              <a:rPr lang="en-US" smtClean="0"/>
              <a:pPr/>
              <a:t>‹#›</a:t>
            </a:fld>
            <a:endParaRPr lang="en-US" dirty="0"/>
          </a:p>
        </p:txBody>
      </p:sp>
    </p:spTree>
    <p:extLst>
      <p:ext uri="{BB962C8B-B14F-4D97-AF65-F5344CB8AC3E}">
        <p14:creationId xmlns:p14="http://schemas.microsoft.com/office/powerpoint/2010/main" val="3589589324"/>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10/1/2019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FE0F801-82B8-4697-8B4B-E3DFE003097F}" type="slidenum">
              <a:rPr lang="en-US" smtClean="0"/>
              <a:pPr/>
              <a:t>‹#›</a:t>
            </a:fld>
            <a:endParaRPr lang="en-US" dirty="0"/>
          </a:p>
        </p:txBody>
      </p:sp>
    </p:spTree>
    <p:extLst>
      <p:ext uri="{BB962C8B-B14F-4D97-AF65-F5344CB8AC3E}">
        <p14:creationId xmlns:p14="http://schemas.microsoft.com/office/powerpoint/2010/main" val="2470454403"/>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10/1/2019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FE0F801-82B8-4697-8B4B-E3DFE003097F}" type="slidenum">
              <a:rPr lang="en-US" smtClean="0"/>
              <a:pPr/>
              <a:t>‹#›</a:t>
            </a:fld>
            <a:endParaRPr lang="en-US" dirty="0"/>
          </a:p>
        </p:txBody>
      </p:sp>
    </p:spTree>
    <p:extLst>
      <p:ext uri="{BB962C8B-B14F-4D97-AF65-F5344CB8AC3E}">
        <p14:creationId xmlns:p14="http://schemas.microsoft.com/office/powerpoint/2010/main" val="3938947427"/>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smtClean="0"/>
              <a:pPr/>
              <a:t>10/1/2019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8FE0F801-82B8-4697-8B4B-E3DFE003097F}" type="slidenum">
              <a:rPr lang="en-US" smtClean="0"/>
              <a:pPr/>
              <a:t>‹#›</a:t>
            </a:fld>
            <a:endParaRPr lang="en-US" dirty="0"/>
          </a:p>
        </p:txBody>
      </p:sp>
    </p:spTree>
    <p:extLst>
      <p:ext uri="{BB962C8B-B14F-4D97-AF65-F5344CB8AC3E}">
        <p14:creationId xmlns:p14="http://schemas.microsoft.com/office/powerpoint/2010/main" val="137477589"/>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09B482E8-6E0E-1B4F-B1FD-C69DB9E858D9}" type="datetimeFigureOut">
              <a:rPr lang="en-US" smtClean="0"/>
              <a:pPr/>
              <a:t>10/1/2019</a:t>
            </a:fld>
            <a:endParaRPr lang="en-US"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8FE0F801-82B8-4697-8B4B-E3DFE003097F}" type="slidenum">
              <a:rPr lang="en-US" smtClean="0"/>
              <a:pPr/>
              <a:t>‹#›</a:t>
            </a:fld>
            <a:endParaRPr lang="en-US" dirty="0"/>
          </a:p>
        </p:txBody>
      </p:sp>
    </p:spTree>
    <p:extLst>
      <p:ext uri="{BB962C8B-B14F-4D97-AF65-F5344CB8AC3E}">
        <p14:creationId xmlns:p14="http://schemas.microsoft.com/office/powerpoint/2010/main" val="1680349319"/>
      </p:ext>
    </p:extLst>
  </p:cSld>
  <p:clrMapOvr>
    <a:overrideClrMapping bg1="lt1" tx1="dk1" bg2="lt2" tx2="dk2" accent1="accent1" accent2="accent2" accent3="accent3" accent4="accent4" accent5="accent5" accent6="accent6" hlink="hlink" folHlink="folHlink"/>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09B482E8-6E0E-1B4F-B1FD-C69DB9E858D9}" type="datetimeFigureOut">
              <a:rPr lang="en-US" smtClean="0"/>
              <a:pPr/>
              <a:t>10/1/2019</a:t>
            </a:fld>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8FE0F801-82B8-4697-8B4B-E3DFE003097F}" type="slidenum">
              <a:rPr lang="en-US" smtClean="0"/>
              <a:pPr/>
              <a:t>‹#›</a:t>
            </a:fld>
            <a:endParaRPr lang="en-US" dirty="0"/>
          </a:p>
        </p:txBody>
      </p:sp>
      <p:sp>
        <p:nvSpPr>
          <p:cNvPr id="7" name="TextBox 6">
            <a:extLst>
              <a:ext uri="{FF2B5EF4-FFF2-40B4-BE49-F238E27FC236}">
                <a16:creationId xmlns:a16="http://schemas.microsoft.com/office/drawing/2014/main" id="{E929DB46-951B-4AD7-9EB1-9623723AA12C}"/>
              </a:ext>
            </a:extLst>
          </p:cNvPr>
          <p:cNvSpPr txBox="1"/>
          <p:nvPr userDrawn="1"/>
        </p:nvSpPr>
        <p:spPr>
          <a:xfrm>
            <a:off x="5104472" y="6642556"/>
            <a:ext cx="1968750" cy="215444"/>
          </a:xfrm>
          <a:prstGeom prst="rect">
            <a:avLst/>
          </a:prstGeom>
          <a:noFill/>
        </p:spPr>
        <p:txBody>
          <a:bodyPr wrap="square" rtlCol="0">
            <a:spAutoFit/>
          </a:bodyPr>
          <a:lstStyle/>
          <a:p>
            <a:r>
              <a:rPr lang="en-US" sz="800" dirty="0">
                <a:solidFill>
                  <a:schemeClr val="tx1">
                    <a:lumMod val="65000"/>
                    <a:lumOff val="35000"/>
                  </a:schemeClr>
                </a:solidFill>
                <a:latin typeface="Palatino Linotype" pitchFamily="18" charset="0"/>
                <a:cs typeface="Times New Roman" pitchFamily="18" charset="0"/>
              </a:rPr>
              <a:t>Confidential</a:t>
            </a:r>
            <a:r>
              <a:rPr lang="en-US" sz="800" baseline="0" dirty="0">
                <a:solidFill>
                  <a:schemeClr val="tx1">
                    <a:lumMod val="65000"/>
                    <a:lumOff val="35000"/>
                  </a:schemeClr>
                </a:solidFill>
                <a:latin typeface="Palatino Linotype" pitchFamily="18" charset="0"/>
                <a:cs typeface="Times New Roman" pitchFamily="18" charset="0"/>
              </a:rPr>
              <a:t> – do not copy or distribute</a:t>
            </a:r>
            <a:endParaRPr lang="en-US" sz="800" dirty="0">
              <a:solidFill>
                <a:schemeClr val="tx1">
                  <a:lumMod val="65000"/>
                  <a:lumOff val="35000"/>
                </a:schemeClr>
              </a:solidFill>
              <a:latin typeface="Palatino Linotype" pitchFamily="18" charset="0"/>
              <a:cs typeface="Times New Roman" pitchFamily="18" charset="0"/>
            </a:endParaRPr>
          </a:p>
        </p:txBody>
      </p:sp>
      <p:sp>
        <p:nvSpPr>
          <p:cNvPr id="8" name="TextBox 7">
            <a:extLst>
              <a:ext uri="{FF2B5EF4-FFF2-40B4-BE49-F238E27FC236}">
                <a16:creationId xmlns:a16="http://schemas.microsoft.com/office/drawing/2014/main" id="{728DF168-1332-4CBA-AE02-2C9D14C7C1FA}"/>
              </a:ext>
            </a:extLst>
          </p:cNvPr>
          <p:cNvSpPr txBox="1"/>
          <p:nvPr userDrawn="1"/>
        </p:nvSpPr>
        <p:spPr bwMode="gray">
          <a:xfrm>
            <a:off x="10993056" y="7399853"/>
            <a:ext cx="914400" cy="914400"/>
          </a:xfrm>
          <a:prstGeom prst="rect">
            <a:avLst/>
          </a:prstGeom>
          <a:noFill/>
        </p:spPr>
        <p:txBody>
          <a:bodyPr wrap="none" lIns="45720" rIns="45720" spcCol="45720" rtlCol="0">
            <a:noAutofit/>
          </a:bodyPr>
          <a:lstStyle/>
          <a:p>
            <a:pPr algn="l">
              <a:spcBef>
                <a:spcPts val="0"/>
              </a:spcBef>
            </a:pPr>
            <a:endParaRPr lang="en-US" sz="1400" dirty="0">
              <a:latin typeface="+mn-lt"/>
            </a:endParaRPr>
          </a:p>
        </p:txBody>
      </p:sp>
    </p:spTree>
    <p:extLst>
      <p:ext uri="{BB962C8B-B14F-4D97-AF65-F5344CB8AC3E}">
        <p14:creationId xmlns:p14="http://schemas.microsoft.com/office/powerpoint/2010/main" val="4035261542"/>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701" r:id="rId13"/>
    <p:sldLayoutId id="2147483709" r:id="rId14"/>
    <p:sldLayoutId id="2147483710" r:id="rId15"/>
    <p:sldLayoutId id="2147483711" r:id="rId16"/>
    <p:sldLayoutId id="2147483700" r:id="rId17"/>
    <p:sldLayoutId id="2147483699" r:id="rId18"/>
  </p:sldLayoutIdLst>
  <p:hf hd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4.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645919" y="3307317"/>
            <a:ext cx="9836999" cy="2439520"/>
          </a:xfrm>
        </p:spPr>
        <p:txBody>
          <a:bodyPr>
            <a:normAutofit/>
          </a:bodyPr>
          <a:lstStyle/>
          <a:p>
            <a:r>
              <a:rPr lang="en-US" sz="2200" b="1" dirty="0">
                <a:solidFill>
                  <a:schemeClr val="tx1">
                    <a:alpha val="50000"/>
                  </a:schemeClr>
                </a:solidFill>
                <a:latin typeface="Arial Black"/>
                <a:cs typeface="Arial Black"/>
              </a:rPr>
              <a:t>Bertha Lee, PhD, RN and Anuj K. Dalal, MD</a:t>
            </a:r>
          </a:p>
          <a:p>
            <a:r>
              <a:rPr lang="en-US" sz="2200" b="1" dirty="0">
                <a:solidFill>
                  <a:schemeClr val="tx1">
                    <a:alpha val="50000"/>
                  </a:schemeClr>
                </a:solidFill>
                <a:latin typeface="Arial Black"/>
                <a:cs typeface="Arial Black"/>
              </a:rPr>
              <a:t>Brigham and Women’s Hospital</a:t>
            </a:r>
          </a:p>
          <a:p>
            <a:r>
              <a:rPr lang="en-US" sz="2200" b="1" dirty="0">
                <a:solidFill>
                  <a:schemeClr val="tx1">
                    <a:alpha val="50000"/>
                  </a:schemeClr>
                </a:solidFill>
                <a:latin typeface="Arial Black"/>
                <a:cs typeface="Arial Black"/>
              </a:rPr>
              <a:t>October 2</a:t>
            </a:r>
            <a:r>
              <a:rPr lang="en-US" sz="2200" b="1" baseline="30000" dirty="0">
                <a:solidFill>
                  <a:schemeClr val="tx1">
                    <a:alpha val="50000"/>
                  </a:schemeClr>
                </a:solidFill>
                <a:latin typeface="Arial Black"/>
                <a:cs typeface="Arial Black"/>
              </a:rPr>
              <a:t>nd</a:t>
            </a:r>
            <a:r>
              <a:rPr lang="en-US" sz="2200" b="1" dirty="0">
                <a:solidFill>
                  <a:schemeClr val="tx1">
                    <a:alpha val="50000"/>
                  </a:schemeClr>
                </a:solidFill>
                <a:latin typeface="Arial Black"/>
                <a:cs typeface="Arial Black"/>
              </a:rPr>
              <a:t>, 2019</a:t>
            </a:r>
          </a:p>
          <a:p>
            <a:endParaRPr lang="en-US" sz="1600" b="1" dirty="0">
              <a:solidFill>
                <a:schemeClr val="tx1">
                  <a:alpha val="50000"/>
                </a:schemeClr>
              </a:solidFill>
              <a:latin typeface="Arial Black"/>
              <a:cs typeface="Arial Black"/>
            </a:endParaRPr>
          </a:p>
          <a:p>
            <a:r>
              <a:rPr lang="en-US" sz="1700" b="1" dirty="0">
                <a:solidFill>
                  <a:schemeClr val="tx1">
                    <a:alpha val="50000"/>
                  </a:schemeClr>
                </a:solidFill>
                <a:latin typeface="Arial Black"/>
                <a:cs typeface="Arial Black"/>
              </a:rPr>
              <a:t>Keywords: interruptions, distractions, workplace</a:t>
            </a:r>
          </a:p>
        </p:txBody>
      </p:sp>
      <p:sp>
        <p:nvSpPr>
          <p:cNvPr id="3" name="Title 2"/>
          <p:cNvSpPr>
            <a:spLocks noGrp="1"/>
          </p:cNvSpPr>
          <p:nvPr>
            <p:ph type="title"/>
          </p:nvPr>
        </p:nvSpPr>
        <p:spPr/>
        <p:txBody>
          <a:bodyPr>
            <a:noAutofit/>
          </a:bodyPr>
          <a:lstStyle/>
          <a:p>
            <a:r>
              <a:rPr lang="en-US" sz="4000" dirty="0">
                <a:latin typeface="Arial Black" panose="020B0A04020102020204" pitchFamily="34" charset="0"/>
              </a:rPr>
              <a:t>Interruptions on the Medical Units</a:t>
            </a:r>
            <a:endParaRPr lang="en-US" sz="4000" dirty="0"/>
          </a:p>
        </p:txBody>
      </p:sp>
      <p:sp>
        <p:nvSpPr>
          <p:cNvPr id="4" name="Text Placeholder 3"/>
          <p:cNvSpPr>
            <a:spLocks noGrp="1"/>
          </p:cNvSpPr>
          <p:nvPr>
            <p:ph type="body" idx="13"/>
          </p:nvPr>
        </p:nvSpPr>
        <p:spPr/>
        <p:txBody>
          <a:bodyPr>
            <a:noAutofit/>
          </a:bodyPr>
          <a:lstStyle/>
          <a:p>
            <a:r>
              <a:rPr lang="en-US" sz="2800" dirty="0">
                <a:latin typeface="Arial Narrow" panose="020B0606020202030204" pitchFamily="34" charset="0"/>
              </a:rPr>
              <a:t>Nurse-Doctor Co-Teaching Session on GMS</a:t>
            </a:r>
          </a:p>
        </p:txBody>
      </p:sp>
    </p:spTree>
    <p:extLst>
      <p:ext uri="{BB962C8B-B14F-4D97-AF65-F5344CB8AC3E}">
        <p14:creationId xmlns:p14="http://schemas.microsoft.com/office/powerpoint/2010/main" val="1539258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54C4829-CF39-4CF4-973E-6F5A32F80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2600" cy="6858000"/>
          </a:xfrm>
          <a:prstGeom prst="rect">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23"/>
          </p:nvPr>
        </p:nvSpPr>
        <p:spPr>
          <a:xfrm>
            <a:off x="1206371" y="2014528"/>
            <a:ext cx="9793606" cy="2462409"/>
          </a:xfrm>
        </p:spPr>
        <p:txBody>
          <a:bodyPr vert="horz" lIns="91440" tIns="45720" rIns="91440" bIns="45720" rtlCol="0">
            <a:normAutofit/>
          </a:bodyPr>
          <a:lstStyle/>
          <a:p>
            <a:pPr marL="0" indent="0" algn="just">
              <a:spcAft>
                <a:spcPts val="600"/>
              </a:spcAft>
            </a:pPr>
            <a:r>
              <a:rPr lang="en-US" dirty="0">
                <a:solidFill>
                  <a:schemeClr val="accent1">
                    <a:lumMod val="50000"/>
                  </a:schemeClr>
                </a:solidFill>
                <a:latin typeface="Ink free"/>
                <a:cs typeface="Ink free"/>
              </a:rPr>
              <a:t>In the back room, Doctor is reconciling medications on a patient’s discharge summary. Nurse enters the back room to report a critical lab and to ask for immediate changes to the patient’s orders. Simultaneously, Doctor’s beeper goes off while a fellow resident asks Doctor a question on different patient. Doctor returns to Epic and enters orders but forgets to switch to the correct patient.</a:t>
            </a:r>
          </a:p>
        </p:txBody>
      </p:sp>
      <p:sp>
        <p:nvSpPr>
          <p:cNvPr id="2" name="Slide Number Placeholder 1"/>
          <p:cNvSpPr>
            <a:spLocks noGrp="1"/>
          </p:cNvSpPr>
          <p:nvPr>
            <p:ph type="sldNum" sz="quarter" idx="10"/>
          </p:nvPr>
        </p:nvSpPr>
        <p:spPr>
          <a:xfrm>
            <a:off x="10673608" y="5549906"/>
            <a:ext cx="1518392" cy="1613099"/>
          </a:xfrm>
        </p:spPr>
        <p:txBody>
          <a:bodyPr vert="horz" lIns="91440" tIns="45720" rIns="91440" bIns="45720" rtlCol="0" anchor="ctr">
            <a:normAutofit/>
          </a:bodyPr>
          <a:lstStyle/>
          <a:p>
            <a:pPr>
              <a:lnSpc>
                <a:spcPct val="90000"/>
              </a:lnSpc>
              <a:spcAft>
                <a:spcPts val="600"/>
              </a:spcAft>
            </a:pPr>
            <a:fld id="{8FE0F801-82B8-4697-8B4B-E3DFE003097F}" type="slidenum">
              <a:rPr lang="en-US" sz="8800" b="0" kern="1200">
                <a:ln>
                  <a:noFill/>
                </a:ln>
                <a:solidFill>
                  <a:schemeClr val="accent1">
                    <a:alpha val="15000"/>
                  </a:schemeClr>
                </a:solidFill>
                <a:latin typeface="+mj-lt"/>
                <a:ea typeface="+mn-ea"/>
                <a:cs typeface="+mn-cs"/>
              </a:rPr>
              <a:pPr>
                <a:lnSpc>
                  <a:spcPct val="90000"/>
                </a:lnSpc>
                <a:spcAft>
                  <a:spcPts val="600"/>
                </a:spcAft>
              </a:pPr>
              <a:t>10</a:t>
            </a:fld>
            <a:endParaRPr lang="en-US" sz="8800" b="0" kern="1200" dirty="0">
              <a:ln>
                <a:noFill/>
              </a:ln>
              <a:solidFill>
                <a:schemeClr val="accent1">
                  <a:alpha val="15000"/>
                </a:schemeClr>
              </a:solidFill>
              <a:latin typeface="+mj-lt"/>
              <a:ea typeface="+mn-ea"/>
              <a:cs typeface="+mn-cs"/>
            </a:endParaRPr>
          </a:p>
        </p:txBody>
      </p:sp>
      <p:sp>
        <p:nvSpPr>
          <p:cNvPr id="3" name="Title 2"/>
          <p:cNvSpPr>
            <a:spLocks noGrp="1"/>
          </p:cNvSpPr>
          <p:nvPr>
            <p:ph type="title"/>
          </p:nvPr>
        </p:nvSpPr>
        <p:spPr>
          <a:xfrm>
            <a:off x="1603777" y="243632"/>
            <a:ext cx="8959266" cy="1193853"/>
          </a:xfrm>
        </p:spPr>
        <p:txBody>
          <a:bodyPr vert="horz" lIns="91440" tIns="45720" rIns="91440" bIns="45720" rtlCol="0" anchor="b" anchorCtr="0">
            <a:normAutofit/>
          </a:bodyPr>
          <a:lstStyle/>
          <a:p>
            <a:pPr algn="ctr"/>
            <a:r>
              <a:rPr lang="en-US" sz="6000" b="1" dirty="0">
                <a:solidFill>
                  <a:schemeClr val="accent1"/>
                </a:solidFill>
              </a:rPr>
              <a:t>SCENARIO 2</a:t>
            </a:r>
          </a:p>
        </p:txBody>
      </p:sp>
    </p:spTree>
    <p:extLst>
      <p:ext uri="{BB962C8B-B14F-4D97-AF65-F5344CB8AC3E}">
        <p14:creationId xmlns:p14="http://schemas.microsoft.com/office/powerpoint/2010/main" val="2421422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976C13-68E6-4E25-B13E-FC3A2D3F66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1" name="Rectangle 10">
            <a:extLst>
              <a:ext uri="{FF2B5EF4-FFF2-40B4-BE49-F238E27FC236}">
                <a16:creationId xmlns:a16="http://schemas.microsoft.com/office/drawing/2014/main" id="{E4B26CF8-7662-442F-B3D6-87859197E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42356745-FFA5-46ED-B70B-D2709541E7E2}"/>
              </a:ext>
            </a:extLst>
          </p:cNvPr>
          <p:cNvSpPr>
            <a:spLocks noGrp="1"/>
          </p:cNvSpPr>
          <p:nvPr>
            <p:ph type="title"/>
          </p:nvPr>
        </p:nvSpPr>
        <p:spPr>
          <a:xfrm>
            <a:off x="4985173" y="1178052"/>
            <a:ext cx="5777316" cy="4501896"/>
          </a:xfrm>
        </p:spPr>
        <p:txBody>
          <a:bodyPr vert="horz" lIns="91440" tIns="45720" rIns="91440" bIns="45720" rtlCol="0" anchor="ctr">
            <a:normAutofit/>
          </a:bodyPr>
          <a:lstStyle/>
          <a:p>
            <a:pPr>
              <a:lnSpc>
                <a:spcPct val="80000"/>
              </a:lnSpc>
            </a:pPr>
            <a:r>
              <a:rPr lang="en-US" sz="7200" dirty="0">
                <a:solidFill>
                  <a:srgbClr val="FFFFFF"/>
                </a:solidFill>
                <a:latin typeface="Arial Black" panose="020B0A04020102020204" pitchFamily="34" charset="0"/>
              </a:rPr>
              <a:t>Reflection</a:t>
            </a:r>
          </a:p>
        </p:txBody>
      </p:sp>
      <p:sp>
        <p:nvSpPr>
          <p:cNvPr id="4" name="Text Placeholder 3">
            <a:extLst>
              <a:ext uri="{FF2B5EF4-FFF2-40B4-BE49-F238E27FC236}">
                <a16:creationId xmlns:a16="http://schemas.microsoft.com/office/drawing/2014/main" id="{F0B8A625-0CE0-400A-B4EB-D665704D5FCA}"/>
              </a:ext>
            </a:extLst>
          </p:cNvPr>
          <p:cNvSpPr>
            <a:spLocks noGrp="1"/>
          </p:cNvSpPr>
          <p:nvPr>
            <p:ph type="body" sz="quarter" idx="23"/>
          </p:nvPr>
        </p:nvSpPr>
        <p:spPr>
          <a:xfrm>
            <a:off x="624265" y="882473"/>
            <a:ext cx="3917799" cy="5079602"/>
          </a:xfrm>
        </p:spPr>
        <p:txBody>
          <a:bodyPr vert="horz" lIns="91440" tIns="45720" rIns="91440" bIns="45720" rtlCol="0" anchor="ctr">
            <a:normAutofit/>
          </a:bodyPr>
          <a:lstStyle/>
          <a:p>
            <a:pPr marL="0" indent="0" algn="r">
              <a:lnSpc>
                <a:spcPct val="90000"/>
              </a:lnSpc>
              <a:spcAft>
                <a:spcPts val="1800"/>
              </a:spcAft>
            </a:pPr>
            <a:r>
              <a:rPr lang="en-US" sz="2800" b="1" dirty="0">
                <a:solidFill>
                  <a:srgbClr val="FFFFFF"/>
                </a:solidFill>
                <a:latin typeface="+mj-lt"/>
              </a:rPr>
              <a:t>What happened?</a:t>
            </a:r>
          </a:p>
          <a:p>
            <a:pPr marL="0" indent="0" algn="r">
              <a:lnSpc>
                <a:spcPct val="90000"/>
              </a:lnSpc>
              <a:spcAft>
                <a:spcPts val="1800"/>
              </a:spcAft>
            </a:pPr>
            <a:r>
              <a:rPr lang="en-US" sz="2800" b="1" dirty="0">
                <a:solidFill>
                  <a:srgbClr val="FFFFFF"/>
                </a:solidFill>
                <a:latin typeface="+mj-lt"/>
              </a:rPr>
              <a:t>Do you think the Doctor will realize his/her mistake? </a:t>
            </a:r>
          </a:p>
          <a:p>
            <a:pPr marL="0" indent="0" algn="r">
              <a:lnSpc>
                <a:spcPct val="90000"/>
              </a:lnSpc>
              <a:spcAft>
                <a:spcPts val="1800"/>
              </a:spcAft>
            </a:pPr>
            <a:r>
              <a:rPr lang="en-US" sz="2800" b="1" dirty="0">
                <a:solidFill>
                  <a:srgbClr val="FFFFFF"/>
                </a:solidFill>
                <a:latin typeface="+mj-lt"/>
              </a:rPr>
              <a:t>How long might it take for the Doctor to refocus on the original task?</a:t>
            </a:r>
          </a:p>
          <a:p>
            <a:pPr marL="0" indent="0" algn="r">
              <a:lnSpc>
                <a:spcPct val="90000"/>
              </a:lnSpc>
              <a:spcAft>
                <a:spcPts val="1800"/>
              </a:spcAft>
            </a:pPr>
            <a:r>
              <a:rPr lang="en-US" sz="2800" b="1" dirty="0">
                <a:solidFill>
                  <a:srgbClr val="FFFFFF"/>
                </a:solidFill>
                <a:latin typeface="+mj-lt"/>
              </a:rPr>
              <a:t>How do interruptions affect one’s ability to deliver high-quality care?</a:t>
            </a:r>
          </a:p>
        </p:txBody>
      </p:sp>
      <p:cxnSp>
        <p:nvCxnSpPr>
          <p:cNvPr id="13" name="Straight Connector 12">
            <a:extLst>
              <a:ext uri="{FF2B5EF4-FFF2-40B4-BE49-F238E27FC236}">
                <a16:creationId xmlns:a16="http://schemas.microsoft.com/office/drawing/2014/main" id="{07BC4E14-913C-46C0-ABF7-BDDAEC08A3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3440" y="2071116"/>
            <a:ext cx="0" cy="2715768"/>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CAA98D9D-CC39-46F6-91E2-B94FF30AD855}"/>
              </a:ext>
            </a:extLst>
          </p:cNvPr>
          <p:cNvSpPr>
            <a:spLocks noGrp="1"/>
          </p:cNvSpPr>
          <p:nvPr>
            <p:ph type="sldNum" sz="quarter" idx="10"/>
          </p:nvPr>
        </p:nvSpPr>
        <p:spPr>
          <a:xfrm>
            <a:off x="10160448" y="5881243"/>
            <a:ext cx="2031552" cy="976757"/>
          </a:xfrm>
        </p:spPr>
        <p:txBody>
          <a:bodyPr vert="horz" lIns="91440" tIns="45720" rIns="91440" bIns="45720" rtlCol="0" anchor="b">
            <a:noAutofit/>
          </a:bodyPr>
          <a:lstStyle/>
          <a:p>
            <a:pPr>
              <a:lnSpc>
                <a:spcPct val="90000"/>
              </a:lnSpc>
              <a:spcAft>
                <a:spcPts val="600"/>
              </a:spcAft>
            </a:pPr>
            <a:fld id="{8FE0F801-82B8-4697-8B4B-E3DFE003097F}" type="slidenum">
              <a:rPr lang="en-US" sz="8800" b="0" kern="1200" dirty="0">
                <a:ln>
                  <a:noFill/>
                </a:ln>
                <a:solidFill>
                  <a:srgbClr val="FFFFFF">
                    <a:alpha val="25000"/>
                  </a:srgbClr>
                </a:solidFill>
                <a:latin typeface="+mj-lt"/>
                <a:ea typeface="+mn-ea"/>
                <a:cs typeface="+mn-cs"/>
              </a:rPr>
              <a:pPr>
                <a:lnSpc>
                  <a:spcPct val="90000"/>
                </a:lnSpc>
                <a:spcAft>
                  <a:spcPts val="600"/>
                </a:spcAft>
              </a:pPr>
              <a:t>11</a:t>
            </a:fld>
            <a:endParaRPr lang="en-US" sz="8800" b="0" kern="1200" dirty="0">
              <a:ln>
                <a:noFill/>
              </a:ln>
              <a:solidFill>
                <a:srgbClr val="FFFFFF">
                  <a:alpha val="25000"/>
                </a:srgbClr>
              </a:solidFill>
              <a:latin typeface="+mj-lt"/>
              <a:ea typeface="+mn-ea"/>
              <a:cs typeface="+mn-cs"/>
            </a:endParaRPr>
          </a:p>
        </p:txBody>
      </p:sp>
    </p:spTree>
    <p:extLst>
      <p:ext uri="{BB962C8B-B14F-4D97-AF65-F5344CB8AC3E}">
        <p14:creationId xmlns:p14="http://schemas.microsoft.com/office/powerpoint/2010/main" val="1163295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9A7A79-5AA8-450A-8E2F-12CA90B407F3}"/>
              </a:ext>
            </a:extLst>
          </p:cNvPr>
          <p:cNvPicPr>
            <a:picLocks noChangeAspect="1"/>
          </p:cNvPicPr>
          <p:nvPr/>
        </p:nvPicPr>
        <p:blipFill>
          <a:blip r:embed="rId3"/>
          <a:stretch>
            <a:fillRect/>
          </a:stretch>
        </p:blipFill>
        <p:spPr>
          <a:xfrm>
            <a:off x="172211" y="992683"/>
            <a:ext cx="6008655" cy="4990916"/>
          </a:xfrm>
          <a:prstGeom prst="rect">
            <a:avLst/>
          </a:prstGeom>
        </p:spPr>
      </p:pic>
      <p:pic>
        <p:nvPicPr>
          <p:cNvPr id="4" name="Picture 3"/>
          <p:cNvPicPr>
            <a:picLocks noChangeAspect="1"/>
          </p:cNvPicPr>
          <p:nvPr/>
        </p:nvPicPr>
        <p:blipFill rotWithShape="1">
          <a:blip r:embed="rId4"/>
          <a:srcRect r="11994"/>
          <a:stretch/>
        </p:blipFill>
        <p:spPr>
          <a:xfrm>
            <a:off x="6567226" y="990092"/>
            <a:ext cx="5379906" cy="4993505"/>
          </a:xfrm>
          <a:prstGeom prst="rect">
            <a:avLst/>
          </a:prstGeom>
        </p:spPr>
      </p:pic>
      <p:sp>
        <p:nvSpPr>
          <p:cNvPr id="6" name="TextBox 5"/>
          <p:cNvSpPr txBox="1"/>
          <p:nvPr/>
        </p:nvSpPr>
        <p:spPr>
          <a:xfrm>
            <a:off x="796477" y="322855"/>
            <a:ext cx="4730832" cy="461665"/>
          </a:xfrm>
          <a:prstGeom prst="rect">
            <a:avLst/>
          </a:prstGeom>
          <a:noFill/>
        </p:spPr>
        <p:txBody>
          <a:bodyPr wrap="none" rtlCol="0">
            <a:spAutoFit/>
          </a:bodyPr>
          <a:lstStyle/>
          <a:p>
            <a:r>
              <a:rPr lang="en-US" sz="2400" b="1" dirty="0">
                <a:solidFill>
                  <a:srgbClr val="54B5C7"/>
                </a:solidFill>
                <a:latin typeface="+mj-lt"/>
              </a:rPr>
              <a:t>MD’s MED. RECONCILIATION SCREEN</a:t>
            </a:r>
          </a:p>
        </p:txBody>
      </p:sp>
      <p:sp>
        <p:nvSpPr>
          <p:cNvPr id="7" name="TextBox 6"/>
          <p:cNvSpPr txBox="1"/>
          <p:nvPr/>
        </p:nvSpPr>
        <p:spPr>
          <a:xfrm>
            <a:off x="6845387" y="322854"/>
            <a:ext cx="4813187" cy="461665"/>
          </a:xfrm>
          <a:prstGeom prst="rect">
            <a:avLst/>
          </a:prstGeom>
          <a:noFill/>
        </p:spPr>
        <p:txBody>
          <a:bodyPr wrap="none" rtlCol="0">
            <a:spAutoFit/>
          </a:bodyPr>
          <a:lstStyle/>
          <a:p>
            <a:r>
              <a:rPr lang="en-US" sz="2400" b="1" dirty="0">
                <a:solidFill>
                  <a:srgbClr val="54B5C7"/>
                </a:solidFill>
                <a:latin typeface="+mj-lt"/>
              </a:rPr>
              <a:t>RN at the OMNICELL (Narcotic Count)</a:t>
            </a:r>
          </a:p>
        </p:txBody>
      </p:sp>
    </p:spTree>
    <p:extLst>
      <p:ext uri="{BB962C8B-B14F-4D97-AF65-F5344CB8AC3E}">
        <p14:creationId xmlns:p14="http://schemas.microsoft.com/office/powerpoint/2010/main" val="2599255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990116" y="499533"/>
            <a:ext cx="8439883" cy="1658198"/>
          </a:xfrm>
        </p:spPr>
        <p:txBody>
          <a:bodyPr vert="horz" lIns="91440" tIns="45720" rIns="91440" bIns="45720" rtlCol="0" anchor="ctr" anchorCtr="0">
            <a:normAutofit/>
          </a:bodyPr>
          <a:lstStyle/>
          <a:p>
            <a:r>
              <a:rPr lang="en-US" dirty="0">
                <a:solidFill>
                  <a:schemeClr val="accent1"/>
                </a:solidFill>
                <a:latin typeface="Arial Black" panose="020B0A04020102020204" pitchFamily="34" charset="0"/>
              </a:rPr>
              <a:t>FAST FACTS</a:t>
            </a:r>
          </a:p>
        </p:txBody>
      </p:sp>
      <p:pic>
        <p:nvPicPr>
          <p:cNvPr id="8" name="Graphic 7" descr="Stopwatch">
            <a:extLst>
              <a:ext uri="{FF2B5EF4-FFF2-40B4-BE49-F238E27FC236}">
                <a16:creationId xmlns:a16="http://schemas.microsoft.com/office/drawing/2014/main" id="{AC076A7D-0BED-4916-AF57-5C8501AB55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1531" y="211626"/>
            <a:ext cx="2222072" cy="2222072"/>
          </a:xfrm>
          <a:prstGeom prst="rect">
            <a:avLst/>
          </a:prstGeom>
        </p:spPr>
      </p:pic>
      <p:sp>
        <p:nvSpPr>
          <p:cNvPr id="4" name="Text Placeholder 3"/>
          <p:cNvSpPr>
            <a:spLocks noGrp="1"/>
          </p:cNvSpPr>
          <p:nvPr>
            <p:ph type="body" sz="quarter" idx="23"/>
          </p:nvPr>
        </p:nvSpPr>
        <p:spPr>
          <a:xfrm>
            <a:off x="661531" y="2301431"/>
            <a:ext cx="10769710" cy="3967984"/>
          </a:xfrm>
        </p:spPr>
        <p:txBody>
          <a:bodyPr vert="horz" lIns="91440" tIns="45720" rIns="91440" bIns="45720" rtlCol="0">
            <a:normAutofit/>
          </a:bodyPr>
          <a:lstStyle/>
          <a:p>
            <a:pPr marL="457200" indent="-457200">
              <a:lnSpc>
                <a:spcPct val="110000"/>
              </a:lnSpc>
              <a:spcAft>
                <a:spcPts val="600"/>
              </a:spcAft>
              <a:buFont typeface="Arial"/>
              <a:buChar char="•"/>
            </a:pPr>
            <a:r>
              <a:rPr lang="en-US" sz="2800" dirty="0">
                <a:solidFill>
                  <a:schemeClr val="tx1">
                    <a:lumMod val="85000"/>
                    <a:lumOff val="15000"/>
                  </a:schemeClr>
                </a:solidFill>
                <a:latin typeface="Arial Narrow" panose="020B0606020202030204" pitchFamily="34" charset="0"/>
              </a:rPr>
              <a:t>A person spends an average of 11 minutes on a task before being interrupted</a:t>
            </a:r>
          </a:p>
          <a:p>
            <a:pPr marL="457200" indent="-457200">
              <a:lnSpc>
                <a:spcPct val="110000"/>
              </a:lnSpc>
              <a:spcAft>
                <a:spcPts val="600"/>
              </a:spcAft>
              <a:buFont typeface="Arial"/>
              <a:buChar char="•"/>
            </a:pPr>
            <a:r>
              <a:rPr lang="en-US" sz="2800" dirty="0">
                <a:solidFill>
                  <a:schemeClr val="tx1">
                    <a:lumMod val="85000"/>
                    <a:lumOff val="15000"/>
                  </a:schemeClr>
                </a:solidFill>
                <a:latin typeface="Arial Narrow" panose="020B0606020202030204" pitchFamily="34" charset="0"/>
              </a:rPr>
              <a:t>Work interruptions can cost you at least 6 hours a day</a:t>
            </a:r>
          </a:p>
          <a:p>
            <a:pPr marL="457200" indent="-457200">
              <a:lnSpc>
                <a:spcPct val="110000"/>
              </a:lnSpc>
              <a:spcAft>
                <a:spcPts val="600"/>
              </a:spcAft>
              <a:buFont typeface="Arial"/>
              <a:buChar char="•"/>
            </a:pPr>
            <a:r>
              <a:rPr lang="en-US" sz="2800" dirty="0">
                <a:solidFill>
                  <a:schemeClr val="tx1">
                    <a:lumMod val="85000"/>
                    <a:lumOff val="15000"/>
                  </a:schemeClr>
                </a:solidFill>
                <a:latin typeface="Arial Narrow" panose="020B0606020202030204" pitchFamily="34" charset="0"/>
              </a:rPr>
              <a:t>After 1 interruption, refocusing your efforts can take on average 25 minutes</a:t>
            </a:r>
          </a:p>
          <a:p>
            <a:pPr marL="457200" indent="-457200">
              <a:lnSpc>
                <a:spcPct val="110000"/>
              </a:lnSpc>
              <a:spcAft>
                <a:spcPts val="600"/>
              </a:spcAft>
              <a:buFont typeface="Arial"/>
              <a:buChar char="•"/>
            </a:pPr>
            <a:r>
              <a:rPr lang="en-US" sz="2800" dirty="0">
                <a:solidFill>
                  <a:schemeClr val="tx1">
                    <a:lumMod val="85000"/>
                    <a:lumOff val="15000"/>
                  </a:schemeClr>
                </a:solidFill>
                <a:latin typeface="Arial Narrow" panose="020B0606020202030204" pitchFamily="34" charset="0"/>
              </a:rPr>
              <a:t>Even after a 2.8-second interruption, error rates doubled </a:t>
            </a:r>
          </a:p>
          <a:p>
            <a:pPr marL="457200" indent="-457200">
              <a:lnSpc>
                <a:spcPct val="110000"/>
              </a:lnSpc>
              <a:spcAft>
                <a:spcPts val="600"/>
              </a:spcAft>
              <a:buFont typeface="Arial"/>
              <a:buChar char="•"/>
            </a:pPr>
            <a:r>
              <a:rPr lang="en-US" sz="2800" dirty="0">
                <a:solidFill>
                  <a:schemeClr val="tx1">
                    <a:lumMod val="85000"/>
                    <a:lumOff val="15000"/>
                  </a:schemeClr>
                </a:solidFill>
                <a:latin typeface="Arial Narrow" panose="020B0606020202030204" pitchFamily="34" charset="0"/>
              </a:rPr>
              <a:t>Frequently interrupted workers reported 9% higher exhaustion rates (12% due to work overload)</a:t>
            </a:r>
          </a:p>
          <a:p>
            <a:pPr marL="457200" indent="-457200">
              <a:lnSpc>
                <a:spcPct val="110000"/>
              </a:lnSpc>
              <a:spcAft>
                <a:spcPts val="600"/>
              </a:spcAft>
              <a:buFont typeface="Arial"/>
              <a:buChar char="•"/>
            </a:pPr>
            <a:r>
              <a:rPr lang="en-US" sz="2800" dirty="0">
                <a:solidFill>
                  <a:schemeClr val="tx1">
                    <a:lumMod val="85000"/>
                    <a:lumOff val="15000"/>
                  </a:schemeClr>
                </a:solidFill>
                <a:latin typeface="Arial Narrow" panose="020B0606020202030204" pitchFamily="34" charset="0"/>
              </a:rPr>
              <a:t>Effects of work interruptions cost an estimated $588 billion a year in the U.S. </a:t>
            </a:r>
          </a:p>
        </p:txBody>
      </p:sp>
      <p:sp>
        <p:nvSpPr>
          <p:cNvPr id="2" name="Slide Number Placeholder 1"/>
          <p:cNvSpPr>
            <a:spLocks noGrp="1"/>
          </p:cNvSpPr>
          <p:nvPr>
            <p:ph type="sldNum" sz="quarter" idx="10"/>
          </p:nvPr>
        </p:nvSpPr>
        <p:spPr>
          <a:xfrm>
            <a:off x="9938568" y="5881245"/>
            <a:ext cx="2253432" cy="976756"/>
          </a:xfrm>
        </p:spPr>
        <p:txBody>
          <a:bodyPr vert="horz" lIns="91440" tIns="45720" rIns="91440" bIns="45720" rtlCol="0" anchor="b">
            <a:noAutofit/>
          </a:bodyPr>
          <a:lstStyle/>
          <a:p>
            <a:pPr defTabSz="914400">
              <a:lnSpc>
                <a:spcPct val="90000"/>
              </a:lnSpc>
              <a:spcAft>
                <a:spcPts val="600"/>
              </a:spcAft>
            </a:pPr>
            <a:fld id="{8FE0F801-82B8-4697-8B4B-E3DFE003097F}" type="slidenum">
              <a:rPr lang="en-US" sz="8800" smtClean="0"/>
              <a:pPr defTabSz="914400">
                <a:lnSpc>
                  <a:spcPct val="90000"/>
                </a:lnSpc>
                <a:spcAft>
                  <a:spcPts val="600"/>
                </a:spcAft>
              </a:pPr>
              <a:t>13</a:t>
            </a:fld>
            <a:endParaRPr lang="en-US" sz="9600" dirty="0"/>
          </a:p>
        </p:txBody>
      </p:sp>
    </p:spTree>
    <p:extLst>
      <p:ext uri="{BB962C8B-B14F-4D97-AF65-F5344CB8AC3E}">
        <p14:creationId xmlns:p14="http://schemas.microsoft.com/office/powerpoint/2010/main" val="318688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p:cTn id="15"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p:cTn id="23"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p:cTn id="31"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4">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 calcmode="lin" valueType="num">
                                      <p:cBhvr>
                                        <p:cTn id="39"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4">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4">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 calcmode="lin" valueType="num">
                                      <p:cBhvr>
                                        <p:cTn id="47" dur="1000" fill="hold"/>
                                        <p:tgtEl>
                                          <p:spTgt spid="4">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4">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4">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976C13-68E6-4E25-B13E-FC3A2D3F66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1" name="Rectangle 10">
            <a:extLst>
              <a:ext uri="{FF2B5EF4-FFF2-40B4-BE49-F238E27FC236}">
                <a16:creationId xmlns:a16="http://schemas.microsoft.com/office/drawing/2014/main" id="{E4B26CF8-7662-442F-B3D6-87859197E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42356745-FFA5-46ED-B70B-D2709541E7E2}"/>
              </a:ext>
            </a:extLst>
          </p:cNvPr>
          <p:cNvSpPr>
            <a:spLocks noGrp="1"/>
          </p:cNvSpPr>
          <p:nvPr>
            <p:ph type="title"/>
          </p:nvPr>
        </p:nvSpPr>
        <p:spPr>
          <a:xfrm>
            <a:off x="452054" y="2540256"/>
            <a:ext cx="4262221" cy="1794746"/>
          </a:xfrm>
        </p:spPr>
        <p:txBody>
          <a:bodyPr vert="horz" lIns="91440" tIns="45720" rIns="91440" bIns="45720" rtlCol="0" anchor="ctr">
            <a:normAutofit/>
          </a:bodyPr>
          <a:lstStyle/>
          <a:p>
            <a:pPr>
              <a:lnSpc>
                <a:spcPct val="80000"/>
              </a:lnSpc>
            </a:pPr>
            <a:r>
              <a:rPr lang="en-US" sz="4800" dirty="0">
                <a:solidFill>
                  <a:srgbClr val="FFFFFF"/>
                </a:solidFill>
                <a:latin typeface="Arial Black" panose="020B0A04020102020204" pitchFamily="34" charset="0"/>
              </a:rPr>
              <a:t>SOLUTIONS</a:t>
            </a:r>
          </a:p>
        </p:txBody>
      </p:sp>
      <p:sp>
        <p:nvSpPr>
          <p:cNvPr id="4" name="Text Placeholder 3">
            <a:extLst>
              <a:ext uri="{FF2B5EF4-FFF2-40B4-BE49-F238E27FC236}">
                <a16:creationId xmlns:a16="http://schemas.microsoft.com/office/drawing/2014/main" id="{F0B8A625-0CE0-400A-B4EB-D665704D5FCA}"/>
              </a:ext>
            </a:extLst>
          </p:cNvPr>
          <p:cNvSpPr>
            <a:spLocks noGrp="1"/>
          </p:cNvSpPr>
          <p:nvPr>
            <p:ph type="body" sz="quarter" idx="23"/>
          </p:nvPr>
        </p:nvSpPr>
        <p:spPr>
          <a:xfrm>
            <a:off x="4831249" y="289111"/>
            <a:ext cx="7067426" cy="6267805"/>
          </a:xfrm>
        </p:spPr>
        <p:txBody>
          <a:bodyPr vert="horz" lIns="91440" tIns="45720" rIns="91440" bIns="45720" rtlCol="0" anchor="ctr">
            <a:noAutofit/>
          </a:bodyPr>
          <a:lstStyle/>
          <a:p>
            <a:pPr marL="342900" lvl="0" indent="-342900">
              <a:spcBef>
                <a:spcPts val="600"/>
              </a:spcBef>
              <a:spcAft>
                <a:spcPts val="600"/>
              </a:spcAft>
              <a:buFont typeface="Arial"/>
              <a:buChar char="•"/>
            </a:pPr>
            <a:r>
              <a:rPr lang="en-US" sz="2800" dirty="0">
                <a:solidFill>
                  <a:srgbClr val="F2F2F2"/>
                </a:solidFill>
                <a:latin typeface="Arial Narrow"/>
                <a:cs typeface="Arial Narrow"/>
              </a:rPr>
              <a:t>Safety checklist adapted from the airline industry to decrease nurse interruptions and distractions during medication administration </a:t>
            </a:r>
            <a:r>
              <a:rPr lang="en-US" sz="1800" dirty="0">
                <a:solidFill>
                  <a:srgbClr val="F2F2F2"/>
                </a:solidFill>
                <a:latin typeface="Arial Narrow"/>
                <a:cs typeface="Arial Narrow"/>
              </a:rPr>
              <a:t>(Yoder, M., Schadewald, D., &amp; Dietrich, K., 2015)</a:t>
            </a:r>
            <a:endParaRPr lang="en-US" sz="2800" dirty="0">
              <a:solidFill>
                <a:srgbClr val="F2F2F2"/>
              </a:solidFill>
              <a:latin typeface="Arial Narrow"/>
              <a:cs typeface="Arial Narrow"/>
            </a:endParaRPr>
          </a:p>
          <a:p>
            <a:pPr marL="342900" lvl="0" indent="-342900">
              <a:spcBef>
                <a:spcPts val="600"/>
              </a:spcBef>
              <a:spcAft>
                <a:spcPts val="600"/>
              </a:spcAft>
              <a:buFont typeface="Arial"/>
              <a:buChar char="•"/>
            </a:pPr>
            <a:r>
              <a:rPr lang="en-US" sz="2800" dirty="0">
                <a:solidFill>
                  <a:srgbClr val="F2F2F2"/>
                </a:solidFill>
                <a:latin typeface="Arial Narrow"/>
                <a:cs typeface="Arial Narrow"/>
              </a:rPr>
              <a:t>A simple, secure electronic health record (EHR) base text paging system to communicate with internal medicine residents </a:t>
            </a:r>
            <a:r>
              <a:rPr lang="en-US" sz="1800" dirty="0">
                <a:solidFill>
                  <a:srgbClr val="F2F2F2"/>
                </a:solidFill>
                <a:latin typeface="Arial Narrow"/>
                <a:cs typeface="Arial Narrow"/>
              </a:rPr>
              <a:t>(Lapointe, R., Bhesania, S., Tanner, T., Peruri, A., &amp; Mehta, P., 2018)</a:t>
            </a:r>
          </a:p>
          <a:p>
            <a:pPr marL="739775" lvl="2" indent="-285750" defTabSz="911225">
              <a:lnSpc>
                <a:spcPct val="100000"/>
              </a:lnSpc>
              <a:spcAft>
                <a:spcPts val="600"/>
              </a:spcAft>
              <a:buFont typeface="Arial"/>
              <a:buChar char="•"/>
            </a:pPr>
            <a:r>
              <a:rPr lang="en-US" sz="2400" dirty="0">
                <a:solidFill>
                  <a:srgbClr val="F2F2F2"/>
                </a:solidFill>
                <a:latin typeface="Arial Narrow"/>
                <a:cs typeface="Arial Narrow"/>
              </a:rPr>
              <a:t>Educational interruptions, which averaged over 7 pages, decreased from 64% to 16%</a:t>
            </a:r>
          </a:p>
          <a:p>
            <a:pPr marL="739775" lvl="2" indent="-285750" defTabSz="911225">
              <a:lnSpc>
                <a:spcPct val="100000"/>
              </a:lnSpc>
              <a:spcAft>
                <a:spcPts val="600"/>
              </a:spcAft>
              <a:buFont typeface="Arial"/>
              <a:buChar char="•"/>
            </a:pPr>
            <a:r>
              <a:rPr lang="en-US" sz="2400" dirty="0">
                <a:solidFill>
                  <a:srgbClr val="F2F2F2"/>
                </a:solidFill>
                <a:latin typeface="Arial Narrow"/>
                <a:cs typeface="Arial Narrow"/>
              </a:rPr>
              <a:t>Patient care interruptions fell from 68% to 12%</a:t>
            </a:r>
          </a:p>
          <a:p>
            <a:pPr marL="342900" lvl="0" indent="-342900">
              <a:spcBef>
                <a:spcPts val="600"/>
              </a:spcBef>
              <a:spcAft>
                <a:spcPts val="600"/>
              </a:spcAft>
              <a:buFont typeface="Arial"/>
              <a:buChar char="•"/>
            </a:pPr>
            <a:r>
              <a:rPr lang="en-US" sz="2800" dirty="0">
                <a:solidFill>
                  <a:srgbClr val="F2F2F2"/>
                </a:solidFill>
                <a:latin typeface="Arial Narrow"/>
                <a:cs typeface="Arial Narrow"/>
              </a:rPr>
              <a:t>Pharmacists becoming effective health promotion educators </a:t>
            </a:r>
            <a:r>
              <a:rPr lang="en-US" sz="1800" dirty="0">
                <a:solidFill>
                  <a:srgbClr val="F2F2F2"/>
                </a:solidFill>
                <a:latin typeface="Arial Narrow"/>
                <a:cs typeface="Arial Narrow"/>
              </a:rPr>
              <a:t>(Chandra, A., Malcolm, N., &amp; Fetters, M., 2003)</a:t>
            </a:r>
          </a:p>
        </p:txBody>
      </p:sp>
      <p:cxnSp>
        <p:nvCxnSpPr>
          <p:cNvPr id="13" name="Straight Connector 12">
            <a:extLst>
              <a:ext uri="{FF2B5EF4-FFF2-40B4-BE49-F238E27FC236}">
                <a16:creationId xmlns:a16="http://schemas.microsoft.com/office/drawing/2014/main" id="{07BC4E14-913C-46C0-ABF7-BDDAEC08A3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3440" y="2071116"/>
            <a:ext cx="0" cy="2715768"/>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CAA98D9D-CC39-46F6-91E2-B94FF30AD855}"/>
              </a:ext>
            </a:extLst>
          </p:cNvPr>
          <p:cNvSpPr>
            <a:spLocks noGrp="1"/>
          </p:cNvSpPr>
          <p:nvPr>
            <p:ph type="sldNum" sz="quarter" idx="10"/>
          </p:nvPr>
        </p:nvSpPr>
        <p:spPr>
          <a:xfrm>
            <a:off x="10932424" y="5439461"/>
            <a:ext cx="1259575" cy="1418540"/>
          </a:xfrm>
        </p:spPr>
        <p:txBody>
          <a:bodyPr vert="horz" lIns="91440" tIns="45720" rIns="91440" bIns="45720" rtlCol="0" anchor="b">
            <a:normAutofit fontScale="70000" lnSpcReduction="20000"/>
          </a:bodyPr>
          <a:lstStyle/>
          <a:p>
            <a:pPr>
              <a:lnSpc>
                <a:spcPct val="90000"/>
              </a:lnSpc>
              <a:spcAft>
                <a:spcPts val="600"/>
              </a:spcAft>
            </a:pPr>
            <a:fld id="{8FE0F801-82B8-4697-8B4B-E3DFE003097F}" type="slidenum">
              <a:rPr lang="en-US" sz="11400" b="0" kern="1200" dirty="0">
                <a:ln>
                  <a:noFill/>
                </a:ln>
                <a:solidFill>
                  <a:srgbClr val="FFFFFF">
                    <a:alpha val="25000"/>
                  </a:srgbClr>
                </a:solidFill>
                <a:latin typeface="+mj-lt"/>
                <a:ea typeface="+mn-ea"/>
                <a:cs typeface="+mn-cs"/>
              </a:rPr>
              <a:pPr>
                <a:lnSpc>
                  <a:spcPct val="90000"/>
                </a:lnSpc>
                <a:spcAft>
                  <a:spcPts val="600"/>
                </a:spcAft>
              </a:pPr>
              <a:t>14</a:t>
            </a:fld>
            <a:endParaRPr lang="en-US" sz="9600" b="0" kern="1200" dirty="0">
              <a:ln>
                <a:noFill/>
              </a:ln>
              <a:solidFill>
                <a:srgbClr val="FFFFFF">
                  <a:alpha val="25000"/>
                </a:srgbClr>
              </a:solidFill>
              <a:latin typeface="+mj-lt"/>
              <a:ea typeface="+mn-ea"/>
              <a:cs typeface="+mn-cs"/>
            </a:endParaRPr>
          </a:p>
        </p:txBody>
      </p:sp>
    </p:spTree>
    <p:extLst>
      <p:ext uri="{BB962C8B-B14F-4D97-AF65-F5344CB8AC3E}">
        <p14:creationId xmlns:p14="http://schemas.microsoft.com/office/powerpoint/2010/main" val="429948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AED856-AADD-A34B-B104-34F9C7EFB309}"/>
              </a:ext>
            </a:extLst>
          </p:cNvPr>
          <p:cNvSpPr>
            <a:spLocks noGrp="1"/>
          </p:cNvSpPr>
          <p:nvPr>
            <p:ph type="sldNum" sz="quarter" idx="10"/>
          </p:nvPr>
        </p:nvSpPr>
        <p:spPr>
          <a:xfrm>
            <a:off x="9265920" y="5611552"/>
            <a:ext cx="2926080" cy="1397039"/>
          </a:xfrm>
        </p:spPr>
        <p:txBody>
          <a:bodyPr/>
          <a:lstStyle/>
          <a:p>
            <a:fld id="{8FE0F801-82B8-4697-8B4B-E3DFE003097F}" type="slidenum">
              <a:rPr lang="en-US" sz="8800" smtClean="0">
                <a:latin typeface="Calibri"/>
                <a:cs typeface="Calibri"/>
              </a:rPr>
              <a:pPr/>
              <a:t>15</a:t>
            </a:fld>
            <a:endParaRPr lang="en-US" dirty="0">
              <a:latin typeface="Calibri"/>
              <a:cs typeface="Calibri"/>
            </a:endParaRPr>
          </a:p>
        </p:txBody>
      </p:sp>
      <p:sp>
        <p:nvSpPr>
          <p:cNvPr id="3" name="Title 2">
            <a:extLst>
              <a:ext uri="{FF2B5EF4-FFF2-40B4-BE49-F238E27FC236}">
                <a16:creationId xmlns:a16="http://schemas.microsoft.com/office/drawing/2014/main" id="{91E66C7A-7471-3E48-A087-6A8A7DC5617E}"/>
              </a:ext>
            </a:extLst>
          </p:cNvPr>
          <p:cNvSpPr>
            <a:spLocks noGrp="1"/>
          </p:cNvSpPr>
          <p:nvPr>
            <p:ph type="title"/>
          </p:nvPr>
        </p:nvSpPr>
        <p:spPr>
          <a:xfrm>
            <a:off x="717206" y="365637"/>
            <a:ext cx="10972800" cy="987587"/>
          </a:xfrm>
        </p:spPr>
        <p:txBody>
          <a:bodyPr/>
          <a:lstStyle/>
          <a:p>
            <a:r>
              <a:rPr lang="en-US" dirty="0">
                <a:solidFill>
                  <a:srgbClr val="54B5C7"/>
                </a:solidFill>
                <a:latin typeface="Arial"/>
                <a:cs typeface="Arial"/>
              </a:rPr>
              <a:t>Strategies for Managing Interruptions</a:t>
            </a:r>
          </a:p>
        </p:txBody>
      </p:sp>
      <p:sp>
        <p:nvSpPr>
          <p:cNvPr id="4" name="Text Placeholder 3">
            <a:extLst>
              <a:ext uri="{FF2B5EF4-FFF2-40B4-BE49-F238E27FC236}">
                <a16:creationId xmlns:a16="http://schemas.microsoft.com/office/drawing/2014/main" id="{0801FB04-ACCB-0641-ADD7-CA64F08F9A02}"/>
              </a:ext>
            </a:extLst>
          </p:cNvPr>
          <p:cNvSpPr>
            <a:spLocks noGrp="1"/>
          </p:cNvSpPr>
          <p:nvPr>
            <p:ph type="body" sz="quarter" idx="23"/>
          </p:nvPr>
        </p:nvSpPr>
        <p:spPr>
          <a:xfrm>
            <a:off x="688844" y="1463614"/>
            <a:ext cx="10999976" cy="5058078"/>
          </a:xfrm>
        </p:spPr>
        <p:txBody>
          <a:bodyPr>
            <a:noAutofit/>
          </a:bodyPr>
          <a:lstStyle/>
          <a:p>
            <a:pPr marL="342900" indent="-342900">
              <a:spcAft>
                <a:spcPts val="1200"/>
              </a:spcAft>
              <a:buFont typeface="Arial" panose="020B0604020202020204" pitchFamily="34" charset="0"/>
              <a:buChar char="•"/>
            </a:pPr>
            <a:r>
              <a:rPr lang="en-US" dirty="0">
                <a:latin typeface="Arial"/>
                <a:cs typeface="Arial"/>
              </a:rPr>
              <a:t>Avoid multitasking</a:t>
            </a:r>
          </a:p>
          <a:p>
            <a:pPr marL="658813" lvl="2" indent="-314325">
              <a:lnSpc>
                <a:spcPct val="100000"/>
              </a:lnSpc>
              <a:spcAft>
                <a:spcPts val="1200"/>
              </a:spcAft>
              <a:buFont typeface="Arial" panose="020B0604020202020204" pitchFamily="34" charset="0"/>
              <a:buChar char="•"/>
            </a:pPr>
            <a:r>
              <a:rPr lang="en-US" dirty="0">
                <a:latin typeface="Arial"/>
                <a:cs typeface="Arial"/>
              </a:rPr>
              <a:t>Use a do-not-disturb approach, create a no interruption zone, close doors </a:t>
            </a:r>
          </a:p>
          <a:p>
            <a:pPr marL="342900" indent="-342900">
              <a:spcAft>
                <a:spcPts val="1200"/>
              </a:spcAft>
              <a:buFont typeface="Arial" panose="020B0604020202020204" pitchFamily="34" charset="0"/>
              <a:buChar char="•"/>
            </a:pPr>
            <a:r>
              <a:rPr lang="en-US" dirty="0">
                <a:latin typeface="Arial"/>
                <a:cs typeface="Arial"/>
              </a:rPr>
              <a:t>Identify a time for necessary interruptions</a:t>
            </a:r>
          </a:p>
          <a:p>
            <a:pPr marL="658813" lvl="2" indent="-314325">
              <a:lnSpc>
                <a:spcPct val="100000"/>
              </a:lnSpc>
              <a:spcAft>
                <a:spcPts val="1200"/>
              </a:spcAft>
              <a:buFont typeface="Arial" panose="020B0604020202020204" pitchFamily="34" charset="0"/>
              <a:buChar char="•"/>
            </a:pPr>
            <a:r>
              <a:rPr lang="en-US" dirty="0">
                <a:latin typeface="Arial"/>
                <a:cs typeface="Arial"/>
              </a:rPr>
              <a:t>Set expectations with colleagues, patients, your friends and family</a:t>
            </a:r>
          </a:p>
          <a:p>
            <a:pPr marL="342900" indent="-342900">
              <a:spcAft>
                <a:spcPts val="1200"/>
              </a:spcAft>
              <a:buFont typeface="Arial" panose="020B0604020202020204" pitchFamily="34" charset="0"/>
              <a:buChar char="•"/>
            </a:pPr>
            <a:r>
              <a:rPr lang="en-US" dirty="0">
                <a:latin typeface="Arial"/>
                <a:cs typeface="Arial"/>
              </a:rPr>
              <a:t>Use checklist approach for high risk, cognitively intense procedures when focus is critical</a:t>
            </a:r>
          </a:p>
          <a:p>
            <a:pPr marL="658813" lvl="2" indent="-314325">
              <a:lnSpc>
                <a:spcPct val="100000"/>
              </a:lnSpc>
              <a:spcAft>
                <a:spcPts val="1200"/>
              </a:spcAft>
              <a:buFont typeface="Arial" panose="020B0604020202020204" pitchFamily="34" charset="0"/>
              <a:buChar char="•"/>
            </a:pPr>
            <a:r>
              <a:rPr lang="en-US" dirty="0">
                <a:latin typeface="Arial"/>
                <a:cs typeface="Arial"/>
              </a:rPr>
              <a:t>Admissions</a:t>
            </a:r>
          </a:p>
          <a:p>
            <a:pPr marL="658813" lvl="2" indent="-314325">
              <a:lnSpc>
                <a:spcPct val="100000"/>
              </a:lnSpc>
              <a:spcAft>
                <a:spcPts val="1200"/>
              </a:spcAft>
              <a:buFont typeface="Arial" panose="020B0604020202020204" pitchFamily="34" charset="0"/>
              <a:buChar char="•"/>
            </a:pPr>
            <a:r>
              <a:rPr lang="en-US" dirty="0">
                <a:latin typeface="Arial"/>
                <a:cs typeface="Arial"/>
              </a:rPr>
              <a:t>Procedures</a:t>
            </a:r>
          </a:p>
          <a:p>
            <a:pPr marL="658813" lvl="2" indent="-314325">
              <a:lnSpc>
                <a:spcPct val="100000"/>
              </a:lnSpc>
              <a:spcAft>
                <a:spcPts val="1200"/>
              </a:spcAft>
              <a:buFont typeface="Arial" panose="020B0604020202020204" pitchFamily="34" charset="0"/>
              <a:buChar char="•"/>
            </a:pPr>
            <a:r>
              <a:rPr lang="en-US" dirty="0">
                <a:latin typeface="Arial"/>
                <a:cs typeface="Arial"/>
              </a:rPr>
              <a:t>Transfer/hand-off</a:t>
            </a:r>
          </a:p>
          <a:p>
            <a:pPr marL="658813" lvl="2" indent="-314325">
              <a:lnSpc>
                <a:spcPct val="100000"/>
              </a:lnSpc>
              <a:spcAft>
                <a:spcPts val="1200"/>
              </a:spcAft>
              <a:buFont typeface="Arial" panose="020B0604020202020204" pitchFamily="34" charset="0"/>
              <a:buChar char="•"/>
            </a:pPr>
            <a:r>
              <a:rPr lang="en-US" dirty="0">
                <a:latin typeface="Arial"/>
                <a:cs typeface="Arial"/>
              </a:rPr>
              <a:t>Discharge (e.g., medication reconciliation)</a:t>
            </a:r>
          </a:p>
        </p:txBody>
      </p:sp>
      <p:pic>
        <p:nvPicPr>
          <p:cNvPr id="6" name="Picture 5">
            <a:extLst>
              <a:ext uri="{FF2B5EF4-FFF2-40B4-BE49-F238E27FC236}">
                <a16:creationId xmlns:a16="http://schemas.microsoft.com/office/drawing/2014/main" id="{C87A9107-FE66-E84A-8936-EFF64DC1D181}"/>
              </a:ext>
            </a:extLst>
          </p:cNvPr>
          <p:cNvPicPr>
            <a:picLocks noChangeAspect="1"/>
          </p:cNvPicPr>
          <p:nvPr/>
        </p:nvPicPr>
        <p:blipFill>
          <a:blip r:embed="rId3"/>
          <a:stretch>
            <a:fillRect/>
          </a:stretch>
        </p:blipFill>
        <p:spPr>
          <a:xfrm>
            <a:off x="6510407" y="4222145"/>
            <a:ext cx="4260850" cy="2130425"/>
          </a:xfrm>
          <a:prstGeom prst="rect">
            <a:avLst/>
          </a:prstGeom>
        </p:spPr>
      </p:pic>
    </p:spTree>
    <p:extLst>
      <p:ext uri="{BB962C8B-B14F-4D97-AF65-F5344CB8AC3E}">
        <p14:creationId xmlns:p14="http://schemas.microsoft.com/office/powerpoint/2010/main" val="2509834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00CB90-D29F-7041-A46F-CCF402DF5583}"/>
              </a:ext>
            </a:extLst>
          </p:cNvPr>
          <p:cNvSpPr>
            <a:spLocks noGrp="1"/>
          </p:cNvSpPr>
          <p:nvPr>
            <p:ph type="sldNum" sz="quarter" idx="10"/>
          </p:nvPr>
        </p:nvSpPr>
        <p:spPr>
          <a:xfrm>
            <a:off x="9265920" y="5460961"/>
            <a:ext cx="2926080" cy="1397039"/>
          </a:xfrm>
        </p:spPr>
        <p:txBody>
          <a:bodyPr/>
          <a:lstStyle/>
          <a:p>
            <a:fld id="{8FE0F801-82B8-4697-8B4B-E3DFE003097F}" type="slidenum">
              <a:rPr lang="en-US" sz="8800" smtClean="0">
                <a:latin typeface="Calibri"/>
                <a:cs typeface="Calibri"/>
              </a:rPr>
              <a:pPr/>
              <a:t>16</a:t>
            </a:fld>
            <a:endParaRPr lang="en-US" dirty="0">
              <a:latin typeface="Calibri"/>
              <a:cs typeface="Calibri"/>
            </a:endParaRPr>
          </a:p>
        </p:txBody>
      </p:sp>
      <p:sp>
        <p:nvSpPr>
          <p:cNvPr id="3" name="Title 2">
            <a:extLst>
              <a:ext uri="{FF2B5EF4-FFF2-40B4-BE49-F238E27FC236}">
                <a16:creationId xmlns:a16="http://schemas.microsoft.com/office/drawing/2014/main" id="{61ABB7BD-CDBD-8246-96C0-444B4C0EDB27}"/>
              </a:ext>
            </a:extLst>
          </p:cNvPr>
          <p:cNvSpPr>
            <a:spLocks noGrp="1"/>
          </p:cNvSpPr>
          <p:nvPr>
            <p:ph type="title"/>
          </p:nvPr>
        </p:nvSpPr>
        <p:spPr>
          <a:xfrm>
            <a:off x="609601" y="385762"/>
            <a:ext cx="10972800" cy="778248"/>
          </a:xfrm>
        </p:spPr>
        <p:txBody>
          <a:bodyPr>
            <a:noAutofit/>
          </a:bodyPr>
          <a:lstStyle/>
          <a:p>
            <a:r>
              <a:rPr lang="en-US" dirty="0">
                <a:solidFill>
                  <a:srgbClr val="54B5C7"/>
                </a:solidFill>
                <a:latin typeface="Arial"/>
                <a:cs typeface="Arial"/>
              </a:rPr>
              <a:t>Strategies for Managing Interruptions</a:t>
            </a:r>
          </a:p>
        </p:txBody>
      </p:sp>
      <p:sp>
        <p:nvSpPr>
          <p:cNvPr id="4" name="Text Placeholder 3">
            <a:extLst>
              <a:ext uri="{FF2B5EF4-FFF2-40B4-BE49-F238E27FC236}">
                <a16:creationId xmlns:a16="http://schemas.microsoft.com/office/drawing/2014/main" id="{38116B5F-A606-914D-A2D8-75C20B02CE49}"/>
              </a:ext>
            </a:extLst>
          </p:cNvPr>
          <p:cNvSpPr>
            <a:spLocks noGrp="1"/>
          </p:cNvSpPr>
          <p:nvPr>
            <p:ph type="body" sz="quarter" idx="23"/>
          </p:nvPr>
        </p:nvSpPr>
        <p:spPr>
          <a:xfrm>
            <a:off x="566546" y="1485138"/>
            <a:ext cx="10971590" cy="4455413"/>
          </a:xfrm>
        </p:spPr>
        <p:txBody>
          <a:bodyPr>
            <a:noAutofit/>
          </a:bodyPr>
          <a:lstStyle/>
          <a:p>
            <a:pPr marL="342900" indent="-342900">
              <a:spcAft>
                <a:spcPts val="1200"/>
              </a:spcAft>
              <a:buFont typeface="Arial" panose="020B0604020202020204" pitchFamily="34" charset="0"/>
              <a:buChar char="•"/>
            </a:pPr>
            <a:r>
              <a:rPr lang="en-US" dirty="0">
                <a:latin typeface="Arial"/>
                <a:cs typeface="Arial"/>
              </a:rPr>
              <a:t>Manage alerts, alarms, noise</a:t>
            </a:r>
          </a:p>
          <a:p>
            <a:pPr marL="342900" indent="-342900">
              <a:spcAft>
                <a:spcPts val="1200"/>
              </a:spcAft>
              <a:buFont typeface="Arial" panose="020B0604020202020204" pitchFamily="34" charset="0"/>
              <a:buChar char="•"/>
            </a:pPr>
            <a:r>
              <a:rPr lang="en-US" dirty="0">
                <a:latin typeface="Arial"/>
                <a:cs typeface="Arial"/>
              </a:rPr>
              <a:t>Manage mobile devices</a:t>
            </a:r>
          </a:p>
          <a:p>
            <a:pPr marL="658813" lvl="2" indent="-206375">
              <a:lnSpc>
                <a:spcPct val="100000"/>
              </a:lnSpc>
              <a:spcAft>
                <a:spcPts val="1200"/>
              </a:spcAft>
              <a:buFont typeface="Arial" panose="020B0604020202020204" pitchFamily="34" charset="0"/>
              <a:buChar char="•"/>
            </a:pPr>
            <a:r>
              <a:rPr lang="en-US" sz="2400" dirty="0">
                <a:latin typeface="Arial"/>
                <a:cs typeface="Arial"/>
              </a:rPr>
              <a:t>Explore settings</a:t>
            </a:r>
          </a:p>
          <a:p>
            <a:pPr marL="658813" lvl="2" indent="-206375">
              <a:lnSpc>
                <a:spcPct val="100000"/>
              </a:lnSpc>
              <a:spcAft>
                <a:spcPts val="1200"/>
              </a:spcAft>
              <a:buFont typeface="Arial" panose="020B0604020202020204" pitchFamily="34" charset="0"/>
              <a:buChar char="•"/>
            </a:pPr>
            <a:r>
              <a:rPr lang="en-US" sz="2400" dirty="0">
                <a:latin typeface="Arial"/>
                <a:cs typeface="Arial"/>
              </a:rPr>
              <a:t>Configure ringers, push notifications, buzzers </a:t>
            </a:r>
          </a:p>
          <a:p>
            <a:pPr marL="342900" indent="-342900">
              <a:spcAft>
                <a:spcPts val="1200"/>
              </a:spcAft>
              <a:buFont typeface="Arial" panose="020B0604020202020204" pitchFamily="34" charset="0"/>
              <a:buChar char="•"/>
            </a:pPr>
            <a:r>
              <a:rPr lang="en-US" dirty="0">
                <a:latin typeface="Arial"/>
                <a:cs typeface="Arial"/>
              </a:rPr>
              <a:t>System improvements</a:t>
            </a:r>
          </a:p>
          <a:p>
            <a:pPr marL="658813" lvl="2" indent="-206375">
              <a:lnSpc>
                <a:spcPct val="100000"/>
              </a:lnSpc>
              <a:spcAft>
                <a:spcPts val="1200"/>
              </a:spcAft>
              <a:buFont typeface="Arial" panose="020B0604020202020204" pitchFamily="34" charset="0"/>
              <a:buChar char="•"/>
            </a:pPr>
            <a:r>
              <a:rPr lang="en-US" sz="2400" dirty="0">
                <a:latin typeface="Arial"/>
                <a:cs typeface="Arial"/>
              </a:rPr>
              <a:t>Provide input and feedback about cognitively demanding tasks</a:t>
            </a:r>
          </a:p>
          <a:p>
            <a:pPr marL="342900" indent="-342900">
              <a:spcAft>
                <a:spcPts val="1200"/>
              </a:spcAft>
              <a:buFont typeface="Arial" panose="020B0604020202020204" pitchFamily="34" charset="0"/>
              <a:buChar char="•"/>
            </a:pPr>
            <a:r>
              <a:rPr lang="en-US" dirty="0">
                <a:latin typeface="Arial"/>
                <a:cs typeface="Arial"/>
              </a:rPr>
              <a:t>Staff education</a:t>
            </a:r>
          </a:p>
          <a:p>
            <a:pPr marL="658813" lvl="2" indent="-206375">
              <a:lnSpc>
                <a:spcPct val="100000"/>
              </a:lnSpc>
              <a:spcAft>
                <a:spcPts val="1200"/>
              </a:spcAft>
              <a:buFont typeface="Arial" panose="020B0604020202020204" pitchFamily="34" charset="0"/>
              <a:buChar char="•"/>
            </a:pPr>
            <a:r>
              <a:rPr lang="en-US" sz="2400" dirty="0">
                <a:latin typeface="Arial"/>
                <a:cs typeface="Arial"/>
              </a:rPr>
              <a:t>Learn and disseminate</a:t>
            </a:r>
          </a:p>
        </p:txBody>
      </p:sp>
      <p:pic>
        <p:nvPicPr>
          <p:cNvPr id="5" name="Picture 4">
            <a:extLst>
              <a:ext uri="{FF2B5EF4-FFF2-40B4-BE49-F238E27FC236}">
                <a16:creationId xmlns:a16="http://schemas.microsoft.com/office/drawing/2014/main" id="{89765D04-1BD5-2E46-8B51-640FC1A0480C}"/>
              </a:ext>
            </a:extLst>
          </p:cNvPr>
          <p:cNvPicPr>
            <a:picLocks noChangeAspect="1"/>
          </p:cNvPicPr>
          <p:nvPr/>
        </p:nvPicPr>
        <p:blipFill>
          <a:blip r:embed="rId2"/>
          <a:stretch>
            <a:fillRect/>
          </a:stretch>
        </p:blipFill>
        <p:spPr>
          <a:xfrm>
            <a:off x="7650569" y="1520117"/>
            <a:ext cx="4076700" cy="2575292"/>
          </a:xfrm>
          <a:prstGeom prst="rect">
            <a:avLst/>
          </a:prstGeom>
        </p:spPr>
      </p:pic>
    </p:spTree>
    <p:extLst>
      <p:ext uri="{BB962C8B-B14F-4D97-AF65-F5344CB8AC3E}">
        <p14:creationId xmlns:p14="http://schemas.microsoft.com/office/powerpoint/2010/main" val="3569245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10656353" y="5329015"/>
            <a:ext cx="1535647" cy="1528986"/>
          </a:xfrm>
        </p:spPr>
        <p:txBody>
          <a:bodyPr/>
          <a:lstStyle/>
          <a:p>
            <a:fld id="{8FE0F801-82B8-4697-8B4B-E3DFE003097F}" type="slidenum">
              <a:rPr lang="en-US" sz="8800" smtClean="0"/>
              <a:pPr/>
              <a:t>17</a:t>
            </a:fld>
            <a:endParaRPr lang="en-US" sz="9600" dirty="0"/>
          </a:p>
        </p:txBody>
      </p:sp>
      <p:pic>
        <p:nvPicPr>
          <p:cNvPr id="8" name="Picture 7" descr="Don't interrupt me-W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3141" y="730623"/>
            <a:ext cx="7489293" cy="5467184"/>
          </a:xfrm>
          <a:prstGeom prst="rect">
            <a:avLst/>
          </a:prstGeom>
        </p:spPr>
      </p:pic>
      <p:sp>
        <p:nvSpPr>
          <p:cNvPr id="9" name="TextBox 8"/>
          <p:cNvSpPr txBox="1"/>
          <p:nvPr/>
        </p:nvSpPr>
        <p:spPr bwMode="gray">
          <a:xfrm>
            <a:off x="1576693" y="6611703"/>
            <a:ext cx="914400" cy="914400"/>
          </a:xfrm>
          <a:prstGeom prst="rect">
            <a:avLst/>
          </a:prstGeom>
          <a:noFill/>
        </p:spPr>
        <p:txBody>
          <a:bodyPr wrap="none" lIns="45720" rIns="45720" spcCol="45720" rtlCol="0">
            <a:noAutofit/>
          </a:bodyPr>
          <a:lstStyle/>
          <a:p>
            <a:pPr algn="l">
              <a:spcBef>
                <a:spcPts val="0"/>
              </a:spcBef>
            </a:pPr>
            <a:endParaRPr lang="en-US" sz="1400" dirty="0">
              <a:latin typeface="+mn-lt"/>
            </a:endParaRPr>
          </a:p>
        </p:txBody>
      </p:sp>
      <p:sp>
        <p:nvSpPr>
          <p:cNvPr id="10" name="TextBox 9"/>
          <p:cNvSpPr txBox="1"/>
          <p:nvPr/>
        </p:nvSpPr>
        <p:spPr bwMode="gray">
          <a:xfrm>
            <a:off x="656956" y="6743061"/>
            <a:ext cx="914400" cy="914400"/>
          </a:xfrm>
          <a:prstGeom prst="rect">
            <a:avLst/>
          </a:prstGeom>
          <a:noFill/>
        </p:spPr>
        <p:txBody>
          <a:bodyPr wrap="none" lIns="45720" rIns="45720" spcCol="45720" rtlCol="0">
            <a:noAutofit/>
          </a:bodyPr>
          <a:lstStyle/>
          <a:p>
            <a:pPr algn="l">
              <a:spcBef>
                <a:spcPts val="0"/>
              </a:spcBef>
            </a:pPr>
            <a:endParaRPr lang="en-US" sz="1400" dirty="0">
              <a:latin typeface="+mn-lt"/>
            </a:endParaRPr>
          </a:p>
        </p:txBody>
      </p:sp>
      <p:sp>
        <p:nvSpPr>
          <p:cNvPr id="11" name="TextBox 10"/>
          <p:cNvSpPr txBox="1"/>
          <p:nvPr/>
        </p:nvSpPr>
        <p:spPr bwMode="gray">
          <a:xfrm>
            <a:off x="2657721" y="611429"/>
            <a:ext cx="914400" cy="914400"/>
          </a:xfrm>
          <a:prstGeom prst="rect">
            <a:avLst/>
          </a:prstGeom>
          <a:noFill/>
        </p:spPr>
        <p:txBody>
          <a:bodyPr wrap="none" lIns="45720" rIns="45720" spcCol="45720" rtlCol="0">
            <a:noAutofit/>
          </a:bodyPr>
          <a:lstStyle/>
          <a:p>
            <a:pPr algn="l">
              <a:spcBef>
                <a:spcPts val="0"/>
              </a:spcBef>
            </a:pPr>
            <a:endParaRPr lang="en-US" sz="1400" dirty="0">
              <a:latin typeface="+mn-lt"/>
            </a:endParaRPr>
          </a:p>
        </p:txBody>
      </p:sp>
    </p:spTree>
    <p:extLst>
      <p:ext uri="{BB962C8B-B14F-4D97-AF65-F5344CB8AC3E}">
        <p14:creationId xmlns:p14="http://schemas.microsoft.com/office/powerpoint/2010/main" val="3066882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AC7E06-24C4-4BCF-B853-29F434E69BF7}"/>
              </a:ext>
            </a:extLst>
          </p:cNvPr>
          <p:cNvSpPr>
            <a:spLocks noGrp="1"/>
          </p:cNvSpPr>
          <p:nvPr>
            <p:ph type="title"/>
          </p:nvPr>
        </p:nvSpPr>
        <p:spPr>
          <a:xfrm>
            <a:off x="599679" y="499533"/>
            <a:ext cx="10830320" cy="1194018"/>
          </a:xfrm>
        </p:spPr>
        <p:txBody>
          <a:bodyPr vert="horz" lIns="91440" tIns="45720" rIns="91440" bIns="45720" rtlCol="0" anchor="ctr">
            <a:normAutofit/>
          </a:bodyPr>
          <a:lstStyle/>
          <a:p>
            <a:r>
              <a:rPr lang="en-US" sz="6000" dirty="0">
                <a:solidFill>
                  <a:schemeClr val="accent1"/>
                </a:solidFill>
              </a:rPr>
              <a:t>References</a:t>
            </a:r>
          </a:p>
        </p:txBody>
      </p:sp>
      <p:sp>
        <p:nvSpPr>
          <p:cNvPr id="2" name="Slide Number Placeholder 1">
            <a:extLst>
              <a:ext uri="{FF2B5EF4-FFF2-40B4-BE49-F238E27FC236}">
                <a16:creationId xmlns:a16="http://schemas.microsoft.com/office/drawing/2014/main" id="{8D921F70-DC6D-4B75-ABD9-8E3F13B04258}"/>
              </a:ext>
            </a:extLst>
          </p:cNvPr>
          <p:cNvSpPr>
            <a:spLocks noGrp="1"/>
          </p:cNvSpPr>
          <p:nvPr>
            <p:ph type="sldNum" sz="quarter" idx="10"/>
          </p:nvPr>
        </p:nvSpPr>
        <p:spPr>
          <a:xfrm>
            <a:off x="10159424" y="5163347"/>
            <a:ext cx="2032576" cy="1694654"/>
          </a:xfrm>
        </p:spPr>
        <p:txBody>
          <a:bodyPr vert="horz" lIns="91440" tIns="45720" rIns="91440" bIns="45720" rtlCol="0" anchor="b">
            <a:normAutofit/>
          </a:bodyPr>
          <a:lstStyle/>
          <a:p>
            <a:pPr>
              <a:lnSpc>
                <a:spcPct val="90000"/>
              </a:lnSpc>
              <a:spcAft>
                <a:spcPts val="600"/>
              </a:spcAft>
            </a:pPr>
            <a:fld id="{8FE0F801-82B8-4697-8B4B-E3DFE003097F}" type="slidenum">
              <a:rPr lang="en-US" sz="8800" smtClean="0"/>
              <a:pPr>
                <a:lnSpc>
                  <a:spcPct val="90000"/>
                </a:lnSpc>
                <a:spcAft>
                  <a:spcPts val="600"/>
                </a:spcAft>
              </a:pPr>
              <a:t>18</a:t>
            </a:fld>
            <a:endParaRPr lang="en-US" sz="9600" dirty="0"/>
          </a:p>
        </p:txBody>
      </p:sp>
      <p:graphicFrame>
        <p:nvGraphicFramePr>
          <p:cNvPr id="6" name="Text Placeholder 3">
            <a:extLst>
              <a:ext uri="{FF2B5EF4-FFF2-40B4-BE49-F238E27FC236}">
                <a16:creationId xmlns:a16="http://schemas.microsoft.com/office/drawing/2014/main" id="{77316CC9-6FF8-4DA4-B944-5214FED46E37}"/>
              </a:ext>
            </a:extLst>
          </p:cNvPr>
          <p:cNvGraphicFramePr/>
          <p:nvPr>
            <p:extLst>
              <p:ext uri="{D42A27DB-BD31-4B8C-83A1-F6EECF244321}">
                <p14:modId xmlns:p14="http://schemas.microsoft.com/office/powerpoint/2010/main" val="3816103395"/>
              </p:ext>
            </p:extLst>
          </p:nvPr>
        </p:nvGraphicFramePr>
        <p:xfrm>
          <a:off x="657225" y="1587704"/>
          <a:ext cx="10772776" cy="43850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98450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54C4829-CF39-4CF4-973E-6F5A32F80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2600" cy="6858000"/>
          </a:xfrm>
          <a:prstGeom prst="rect">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23"/>
          </p:nvPr>
        </p:nvSpPr>
        <p:spPr>
          <a:xfrm>
            <a:off x="1010195" y="1287361"/>
            <a:ext cx="10207328" cy="5105188"/>
          </a:xfrm>
        </p:spPr>
        <p:txBody>
          <a:bodyPr vert="horz" lIns="91440" tIns="45720" rIns="91440" bIns="45720" rtlCol="0">
            <a:normAutofit/>
          </a:bodyPr>
          <a:lstStyle/>
          <a:p>
            <a:pPr marL="457200" indent="-457200">
              <a:spcAft>
                <a:spcPts val="600"/>
              </a:spcAft>
              <a:buFont typeface="+mj-lt"/>
              <a:buAutoNum type="arabicParenR"/>
            </a:pPr>
            <a:r>
              <a:rPr lang="en-US" dirty="0">
                <a:solidFill>
                  <a:srgbClr val="47A6BB"/>
                </a:solidFill>
                <a:latin typeface="Ink free"/>
                <a:cs typeface="Ink free"/>
              </a:rPr>
              <a:t>When I am interrupted, it increases the time it takes me to complete a task because I forget what I was doing.</a:t>
            </a:r>
          </a:p>
          <a:p>
            <a:pPr marL="457200" indent="-457200">
              <a:spcAft>
                <a:spcPts val="600"/>
              </a:spcAft>
              <a:buFont typeface="+mj-lt"/>
              <a:buAutoNum type="arabicParenR"/>
            </a:pPr>
            <a:endParaRPr lang="en-US" dirty="0">
              <a:solidFill>
                <a:srgbClr val="47A6BB"/>
              </a:solidFill>
              <a:latin typeface="Ink free"/>
              <a:cs typeface="Ink free"/>
            </a:endParaRPr>
          </a:p>
          <a:p>
            <a:pPr marL="457200" indent="-457200">
              <a:spcAft>
                <a:spcPts val="600"/>
              </a:spcAft>
              <a:buFont typeface="+mj-lt"/>
              <a:buAutoNum type="arabicParenR"/>
            </a:pPr>
            <a:r>
              <a:rPr lang="en-US" dirty="0">
                <a:solidFill>
                  <a:srgbClr val="47A6BB"/>
                </a:solidFill>
                <a:latin typeface="Ink free"/>
                <a:cs typeface="Ink free"/>
              </a:rPr>
              <a:t>Not all interruptions are bad. In fact, sometimes, it is necessary to interrupt people.</a:t>
            </a:r>
          </a:p>
          <a:p>
            <a:pPr marL="457200" indent="-457200">
              <a:spcAft>
                <a:spcPts val="600"/>
              </a:spcAft>
              <a:buFont typeface="+mj-lt"/>
              <a:buAutoNum type="arabicParenR"/>
            </a:pPr>
            <a:endParaRPr lang="en-US" dirty="0">
              <a:solidFill>
                <a:srgbClr val="47A6BB"/>
              </a:solidFill>
              <a:latin typeface="Ink free"/>
              <a:cs typeface="Ink free"/>
            </a:endParaRPr>
          </a:p>
          <a:p>
            <a:pPr marL="457200" indent="-457200">
              <a:spcAft>
                <a:spcPts val="600"/>
              </a:spcAft>
              <a:buFont typeface="+mj-lt"/>
              <a:buAutoNum type="arabicParenR"/>
            </a:pPr>
            <a:r>
              <a:rPr lang="en-US" dirty="0">
                <a:solidFill>
                  <a:srgbClr val="47A6BB"/>
                </a:solidFill>
                <a:latin typeface="Ink free"/>
                <a:cs typeface="Ink free"/>
              </a:rPr>
              <a:t>Multitasking increases my productivity.</a:t>
            </a:r>
          </a:p>
          <a:p>
            <a:pPr marL="457200" indent="-457200">
              <a:spcAft>
                <a:spcPts val="600"/>
              </a:spcAft>
              <a:buFont typeface="+mj-lt"/>
              <a:buAutoNum type="arabicParenR"/>
            </a:pPr>
            <a:endParaRPr lang="en-US" dirty="0">
              <a:solidFill>
                <a:srgbClr val="47A6BB"/>
              </a:solidFill>
              <a:latin typeface="Ink free"/>
              <a:cs typeface="Ink free"/>
            </a:endParaRPr>
          </a:p>
          <a:p>
            <a:pPr marL="457200" indent="-457200">
              <a:spcAft>
                <a:spcPts val="600"/>
              </a:spcAft>
              <a:buFont typeface="+mj-lt"/>
              <a:buAutoNum type="arabicParenR"/>
            </a:pPr>
            <a:r>
              <a:rPr lang="en-US" dirty="0">
                <a:solidFill>
                  <a:srgbClr val="47A6BB"/>
                </a:solidFill>
                <a:latin typeface="Ink free"/>
                <a:cs typeface="Ink free"/>
              </a:rPr>
              <a:t>I feel annoyed when I am interrupted?</a:t>
            </a:r>
          </a:p>
          <a:p>
            <a:pPr marL="457200" indent="-457200">
              <a:spcAft>
                <a:spcPts val="600"/>
              </a:spcAft>
              <a:buFont typeface="+mj-lt"/>
              <a:buAutoNum type="arabicParenR"/>
            </a:pPr>
            <a:endParaRPr lang="en-US" dirty="0">
              <a:solidFill>
                <a:srgbClr val="47A6BB"/>
              </a:solidFill>
              <a:latin typeface="Ink free"/>
              <a:cs typeface="Ink free"/>
            </a:endParaRPr>
          </a:p>
          <a:p>
            <a:pPr marL="457200" indent="-457200">
              <a:spcAft>
                <a:spcPts val="600"/>
              </a:spcAft>
              <a:buFont typeface="+mj-lt"/>
              <a:buAutoNum type="arabicParenR"/>
            </a:pPr>
            <a:r>
              <a:rPr lang="en-US" dirty="0">
                <a:solidFill>
                  <a:srgbClr val="47A6BB"/>
                </a:solidFill>
                <a:latin typeface="Ink free"/>
                <a:cs typeface="Ink free"/>
              </a:rPr>
              <a:t>When someone interrupts me, I assume that this person is mindful of the work I am doing.</a:t>
            </a:r>
          </a:p>
        </p:txBody>
      </p:sp>
      <p:sp>
        <p:nvSpPr>
          <p:cNvPr id="2" name="Slide Number Placeholder 1"/>
          <p:cNvSpPr>
            <a:spLocks noGrp="1"/>
          </p:cNvSpPr>
          <p:nvPr>
            <p:ph type="sldNum" sz="quarter" idx="10"/>
          </p:nvPr>
        </p:nvSpPr>
        <p:spPr>
          <a:xfrm>
            <a:off x="10673608" y="5549906"/>
            <a:ext cx="1518392" cy="1613099"/>
          </a:xfrm>
        </p:spPr>
        <p:txBody>
          <a:bodyPr vert="horz" lIns="91440" tIns="45720" rIns="91440" bIns="45720" rtlCol="0" anchor="ctr">
            <a:normAutofit/>
          </a:bodyPr>
          <a:lstStyle/>
          <a:p>
            <a:pPr>
              <a:lnSpc>
                <a:spcPct val="90000"/>
              </a:lnSpc>
              <a:spcAft>
                <a:spcPts val="600"/>
              </a:spcAft>
            </a:pPr>
            <a:fld id="{8FE0F801-82B8-4697-8B4B-E3DFE003097F}" type="slidenum">
              <a:rPr lang="en-US" sz="8800" b="0" kern="1200">
                <a:ln>
                  <a:noFill/>
                </a:ln>
                <a:solidFill>
                  <a:schemeClr val="accent1">
                    <a:alpha val="15000"/>
                  </a:schemeClr>
                </a:solidFill>
                <a:latin typeface="+mj-lt"/>
                <a:ea typeface="+mn-ea"/>
                <a:cs typeface="+mn-cs"/>
              </a:rPr>
              <a:pPr>
                <a:lnSpc>
                  <a:spcPct val="90000"/>
                </a:lnSpc>
                <a:spcAft>
                  <a:spcPts val="600"/>
                </a:spcAft>
              </a:pPr>
              <a:t>2</a:t>
            </a:fld>
            <a:endParaRPr lang="en-US" sz="8800" b="0" kern="1200" dirty="0">
              <a:ln>
                <a:noFill/>
              </a:ln>
              <a:solidFill>
                <a:schemeClr val="accent1">
                  <a:alpha val="15000"/>
                </a:schemeClr>
              </a:solidFill>
              <a:latin typeface="+mj-lt"/>
              <a:ea typeface="+mn-ea"/>
              <a:cs typeface="+mn-cs"/>
            </a:endParaRPr>
          </a:p>
        </p:txBody>
      </p:sp>
      <p:sp>
        <p:nvSpPr>
          <p:cNvPr id="5" name="Title 4"/>
          <p:cNvSpPr>
            <a:spLocks noGrp="1"/>
          </p:cNvSpPr>
          <p:nvPr>
            <p:ph type="title"/>
          </p:nvPr>
        </p:nvSpPr>
        <p:spPr>
          <a:xfrm>
            <a:off x="609600" y="128836"/>
            <a:ext cx="10972800" cy="1011921"/>
          </a:xfrm>
        </p:spPr>
        <p:txBody>
          <a:bodyPr>
            <a:normAutofit/>
          </a:bodyPr>
          <a:lstStyle/>
          <a:p>
            <a:r>
              <a:rPr lang="en-US" b="1" dirty="0">
                <a:solidFill>
                  <a:srgbClr val="54B5C7"/>
                </a:solidFill>
              </a:rPr>
              <a:t>Opinionnaire Questions </a:t>
            </a:r>
            <a:r>
              <a:rPr lang="en-US" sz="4000" b="1" dirty="0">
                <a:solidFill>
                  <a:srgbClr val="54B5C7"/>
                </a:solidFill>
              </a:rPr>
              <a:t>(Agree or Disagree?)</a:t>
            </a:r>
          </a:p>
        </p:txBody>
      </p:sp>
    </p:spTree>
    <p:extLst>
      <p:ext uri="{BB962C8B-B14F-4D97-AF65-F5344CB8AC3E}">
        <p14:creationId xmlns:p14="http://schemas.microsoft.com/office/powerpoint/2010/main" val="2510849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E7CFAA6-1DBB-43B0-BD82-2FB83CF4E4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68316" y="682625"/>
            <a:ext cx="4837588" cy="5492750"/>
          </a:xfrm>
        </p:spPr>
        <p:txBody>
          <a:bodyPr vert="horz" lIns="91440" tIns="45720" rIns="91440" bIns="45720" rtlCol="0" anchor="ctr" anchorCtr="0">
            <a:normAutofit/>
          </a:bodyPr>
          <a:lstStyle/>
          <a:p>
            <a:pPr algn="ctr"/>
            <a:r>
              <a:rPr lang="en-US" sz="4000" dirty="0">
                <a:solidFill>
                  <a:srgbClr val="FFFFFF"/>
                </a:solidFill>
                <a:latin typeface="Arial Black" panose="020B0A04020102020204" pitchFamily="34" charset="0"/>
              </a:rPr>
              <a:t>INTERRUPTIONS</a:t>
            </a:r>
            <a:br>
              <a:rPr lang="en-US" sz="6000" dirty="0">
                <a:solidFill>
                  <a:srgbClr val="FFFFFF"/>
                </a:solidFill>
              </a:rPr>
            </a:br>
            <a:r>
              <a:rPr lang="en-US" sz="4800" dirty="0">
                <a:solidFill>
                  <a:srgbClr val="FFFFFF"/>
                </a:solidFill>
                <a:latin typeface="Arial Narrow" panose="020B0606020202030204" pitchFamily="34" charset="0"/>
              </a:rPr>
              <a:t>in the Workplace</a:t>
            </a:r>
          </a:p>
        </p:txBody>
      </p:sp>
      <p:cxnSp>
        <p:nvCxnSpPr>
          <p:cNvPr id="11" name="Straight Connector 10">
            <a:extLst>
              <a:ext uri="{FF2B5EF4-FFF2-40B4-BE49-F238E27FC236}">
                <a16:creationId xmlns:a16="http://schemas.microsoft.com/office/drawing/2014/main" id="{9E13708B-D2E3-41E3-BD49-F910056473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1323" y="2211346"/>
            <a:ext cx="0" cy="2349584"/>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0"/>
          </p:nvPr>
        </p:nvSpPr>
        <p:spPr>
          <a:xfrm>
            <a:off x="10760114" y="5845771"/>
            <a:ext cx="1431886" cy="1012230"/>
          </a:xfrm>
        </p:spPr>
        <p:txBody>
          <a:bodyPr vert="horz" lIns="91440" tIns="45720" rIns="91440" bIns="45720" rtlCol="0" anchor="b">
            <a:noAutofit/>
          </a:bodyPr>
          <a:lstStyle/>
          <a:p>
            <a:pPr>
              <a:lnSpc>
                <a:spcPct val="90000"/>
              </a:lnSpc>
              <a:spcAft>
                <a:spcPts val="600"/>
              </a:spcAft>
            </a:pPr>
            <a:fld id="{8FE0F801-82B8-4697-8B4B-E3DFE003097F}" type="slidenum">
              <a:rPr lang="en-US" sz="8800" b="0" kern="1200">
                <a:ln>
                  <a:noFill/>
                </a:ln>
                <a:solidFill>
                  <a:srgbClr val="FFFFFF">
                    <a:alpha val="25000"/>
                  </a:srgbClr>
                </a:solidFill>
                <a:latin typeface="+mj-lt"/>
                <a:ea typeface="+mn-ea"/>
                <a:cs typeface="+mn-cs"/>
              </a:rPr>
              <a:pPr>
                <a:lnSpc>
                  <a:spcPct val="90000"/>
                </a:lnSpc>
                <a:spcAft>
                  <a:spcPts val="600"/>
                </a:spcAft>
              </a:pPr>
              <a:t>3</a:t>
            </a:fld>
            <a:endParaRPr lang="en-US" sz="8800" b="0" kern="1200" dirty="0">
              <a:ln>
                <a:noFill/>
              </a:ln>
              <a:solidFill>
                <a:srgbClr val="FFFFFF">
                  <a:alpha val="25000"/>
                </a:srgbClr>
              </a:solidFill>
              <a:latin typeface="+mj-lt"/>
              <a:ea typeface="+mn-ea"/>
              <a:cs typeface="+mn-cs"/>
            </a:endParaRPr>
          </a:p>
        </p:txBody>
      </p:sp>
      <p:sp>
        <p:nvSpPr>
          <p:cNvPr id="4" name="Text Placeholder 3"/>
          <p:cNvSpPr>
            <a:spLocks noGrp="1"/>
          </p:cNvSpPr>
          <p:nvPr>
            <p:ph type="body" sz="quarter" idx="23"/>
          </p:nvPr>
        </p:nvSpPr>
        <p:spPr>
          <a:xfrm>
            <a:off x="5445226" y="665433"/>
            <a:ext cx="6142032" cy="2690150"/>
          </a:xfrm>
        </p:spPr>
        <p:txBody>
          <a:bodyPr vert="horz" lIns="91440" tIns="45720" rIns="91440" bIns="45720" rtlCol="0" anchor="ctr">
            <a:normAutofit/>
          </a:bodyPr>
          <a:lstStyle/>
          <a:p>
            <a:pPr marL="285750" indent="-285750">
              <a:lnSpc>
                <a:spcPct val="85000"/>
              </a:lnSpc>
              <a:spcAft>
                <a:spcPts val="600"/>
              </a:spcAft>
              <a:buFont typeface="Arial" pitchFamily="34" charset="0"/>
              <a:buChar char=" "/>
            </a:pPr>
            <a:r>
              <a:rPr lang="en-US" sz="2800" dirty="0">
                <a:solidFill>
                  <a:schemeClr val="bg1">
                    <a:lumMod val="95000"/>
                  </a:schemeClr>
                </a:solidFill>
                <a:latin typeface="Ink Free" panose="03080402000500000000" pitchFamily="66" charset="0"/>
              </a:rPr>
              <a:t>“Interruptions and distractions are a feature of work in most complex sociotechnical systems in which people must handle multiple threads of work.” </a:t>
            </a:r>
          </a:p>
          <a:p>
            <a:pPr marL="285750" indent="-285750" algn="r">
              <a:lnSpc>
                <a:spcPct val="85000"/>
              </a:lnSpc>
              <a:spcAft>
                <a:spcPts val="600"/>
              </a:spcAft>
              <a:buFont typeface="Arial" pitchFamily="34" charset="0"/>
              <a:buChar char=" "/>
            </a:pPr>
            <a:r>
              <a:rPr lang="en-US" sz="1800" dirty="0">
                <a:solidFill>
                  <a:schemeClr val="bg1">
                    <a:lumMod val="95000"/>
                  </a:schemeClr>
                </a:solidFill>
                <a:latin typeface="Ink Free" panose="03080402000500000000" pitchFamily="66" charset="0"/>
              </a:rPr>
              <a:t>(Sanderson, P. M., &amp; Grundgeiger, T., 2015).</a:t>
            </a:r>
            <a:endParaRPr lang="en-US" sz="2200" dirty="0">
              <a:solidFill>
                <a:schemeClr val="bg1">
                  <a:lumMod val="95000"/>
                </a:schemeClr>
              </a:solidFill>
            </a:endParaRPr>
          </a:p>
        </p:txBody>
      </p:sp>
      <p:sp>
        <p:nvSpPr>
          <p:cNvPr id="5" name="Rectangle 4">
            <a:extLst>
              <a:ext uri="{FF2B5EF4-FFF2-40B4-BE49-F238E27FC236}">
                <a16:creationId xmlns:a16="http://schemas.microsoft.com/office/drawing/2014/main" id="{8988ECC8-50D7-4D90-A4D5-45909DEE0C15}"/>
              </a:ext>
            </a:extLst>
          </p:cNvPr>
          <p:cNvSpPr/>
          <p:nvPr/>
        </p:nvSpPr>
        <p:spPr>
          <a:xfrm>
            <a:off x="5467293" y="3609062"/>
            <a:ext cx="6096000" cy="1880130"/>
          </a:xfrm>
          <a:prstGeom prst="rect">
            <a:avLst/>
          </a:prstGeom>
        </p:spPr>
        <p:txBody>
          <a:bodyPr>
            <a:spAutoFit/>
          </a:bodyPr>
          <a:lstStyle/>
          <a:p>
            <a:pPr marL="285750" indent="-285750">
              <a:lnSpc>
                <a:spcPct val="85000"/>
              </a:lnSpc>
              <a:spcAft>
                <a:spcPts val="600"/>
              </a:spcAft>
              <a:buFont typeface="Arial" pitchFamily="34" charset="0"/>
              <a:buChar char=" "/>
            </a:pPr>
            <a:r>
              <a:rPr lang="en-US" sz="2800" dirty="0">
                <a:solidFill>
                  <a:srgbClr val="F2F2F2"/>
                </a:solidFill>
                <a:latin typeface="Ink Free" panose="03080402000500000000" pitchFamily="66" charset="0"/>
              </a:rPr>
              <a:t>“Distractions and interruptions consist of anything that disrupts an individual from the current task by diverting one's attention.” </a:t>
            </a:r>
          </a:p>
          <a:p>
            <a:pPr marL="285750" indent="-285750" algn="r">
              <a:lnSpc>
                <a:spcPct val="85000"/>
              </a:lnSpc>
              <a:spcAft>
                <a:spcPts val="600"/>
              </a:spcAft>
              <a:buFont typeface="Arial" pitchFamily="34" charset="0"/>
              <a:buChar char=" "/>
            </a:pPr>
            <a:r>
              <a:rPr lang="en-US" dirty="0">
                <a:solidFill>
                  <a:srgbClr val="F2F2F2"/>
                </a:solidFill>
                <a:latin typeface="Ink Free" panose="03080402000500000000" pitchFamily="66" charset="0"/>
              </a:rPr>
              <a:t>(Beyea, S., 2014). </a:t>
            </a:r>
          </a:p>
        </p:txBody>
      </p:sp>
      <p:sp>
        <p:nvSpPr>
          <p:cNvPr id="6" name="Rectangle 5"/>
          <p:cNvSpPr/>
          <p:nvPr/>
        </p:nvSpPr>
        <p:spPr>
          <a:xfrm>
            <a:off x="125525" y="4446976"/>
            <a:ext cx="2234718" cy="830997"/>
          </a:xfrm>
          <a:prstGeom prst="rect">
            <a:avLst/>
          </a:prstGeom>
          <a:noFill/>
        </p:spPr>
        <p:txBody>
          <a:bodyPr wrap="square" lIns="91440" tIns="45720" rIns="91440" bIns="45720">
            <a:spAutoFit/>
          </a:bodyPr>
          <a:lstStyle/>
          <a:p>
            <a:pPr algn="ctr"/>
            <a:r>
              <a:rPr lang="en-US" sz="2400" b="1" cap="all" baseline="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Narrow" panose="020B0606020202030204" pitchFamily="34" charset="0"/>
              </a:rPr>
              <a:t>“Productivity killers”</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Rectangle 9"/>
          <p:cNvSpPr/>
          <p:nvPr/>
        </p:nvSpPr>
        <p:spPr>
          <a:xfrm>
            <a:off x="2436007" y="5475488"/>
            <a:ext cx="2685106" cy="1200328"/>
          </a:xfrm>
          <a:prstGeom prst="rect">
            <a:avLst/>
          </a:prstGeom>
          <a:noFill/>
        </p:spPr>
        <p:txBody>
          <a:bodyPr wrap="square" lIns="91440" tIns="45720" rIns="91440" bIns="45720">
            <a:spAutoFit/>
          </a:bodyPr>
          <a:lstStyle/>
          <a:p>
            <a:pPr algn="ctr"/>
            <a:r>
              <a:rPr lang="en-US" sz="2400" b="1" cap="all" baseline="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Narrow" panose="020B0606020202030204" pitchFamily="34" charset="0"/>
              </a:rPr>
              <a:t>“Work satisfaction destroyers”</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2" name="Rectangle 11"/>
          <p:cNvSpPr/>
          <p:nvPr/>
        </p:nvSpPr>
        <p:spPr>
          <a:xfrm rot="20234811">
            <a:off x="1099649" y="5102068"/>
            <a:ext cx="2909619" cy="461665"/>
          </a:xfrm>
          <a:prstGeom prst="rect">
            <a:avLst/>
          </a:prstGeom>
          <a:noFill/>
        </p:spPr>
        <p:txBody>
          <a:bodyPr wrap="square" lIns="91440" tIns="45720" rIns="91440" bIns="45720">
            <a:spAutoFit/>
          </a:bodyPr>
          <a:lstStyle/>
          <a:p>
            <a:pPr algn="ctr"/>
            <a:r>
              <a:rPr lang="en-US" sz="2400" b="1" cap="all" baseline="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Narrow" panose="020B0606020202030204" pitchFamily="34" charset="0"/>
              </a:rPr>
              <a:t>“Energy suckers”</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126503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218665-EA77-40EC-8172-4F17E2DEDB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148B1D6F-5898-4746-AE7E-10F5AEA52DFC}"/>
              </a:ext>
            </a:extLst>
          </p:cNvPr>
          <p:cNvSpPr>
            <a:spLocks noGrp="1"/>
          </p:cNvSpPr>
          <p:nvPr>
            <p:ph type="title"/>
          </p:nvPr>
        </p:nvSpPr>
        <p:spPr>
          <a:xfrm>
            <a:off x="7753082" y="643467"/>
            <a:ext cx="4237149" cy="5546589"/>
          </a:xfrm>
        </p:spPr>
        <p:txBody>
          <a:bodyPr vert="horz" lIns="91440" tIns="45720" rIns="91440" bIns="45720" rtlCol="0" anchor="ctr">
            <a:normAutofit/>
          </a:bodyPr>
          <a:lstStyle/>
          <a:p>
            <a:pPr algn="ctr"/>
            <a:r>
              <a:rPr lang="en-US" dirty="0">
                <a:solidFill>
                  <a:srgbClr val="FFFFFF"/>
                </a:solidFill>
                <a:latin typeface="Arial Black" panose="020B0A04020102020204" pitchFamily="34" charset="0"/>
              </a:rPr>
              <a:t>Back</a:t>
            </a:r>
            <a:br>
              <a:rPr lang="en-US" dirty="0">
                <a:solidFill>
                  <a:srgbClr val="FFFFFF"/>
                </a:solidFill>
                <a:latin typeface="Arial Black" panose="020B0A04020102020204" pitchFamily="34" charset="0"/>
              </a:rPr>
            </a:br>
            <a:r>
              <a:rPr lang="en-US" dirty="0">
                <a:solidFill>
                  <a:srgbClr val="FFFFFF"/>
                </a:solidFill>
                <a:latin typeface="Arial Black" panose="020B0A04020102020204" pitchFamily="34" charset="0"/>
              </a:rPr>
              <a:t>-to-</a:t>
            </a:r>
            <a:br>
              <a:rPr lang="en-US" dirty="0">
                <a:solidFill>
                  <a:srgbClr val="FFFFFF"/>
                </a:solidFill>
                <a:latin typeface="Arial Black" panose="020B0A04020102020204" pitchFamily="34" charset="0"/>
              </a:rPr>
            </a:br>
            <a:r>
              <a:rPr lang="en-US" dirty="0">
                <a:solidFill>
                  <a:srgbClr val="FFFFFF"/>
                </a:solidFill>
                <a:latin typeface="Arial Black" panose="020B0A04020102020204" pitchFamily="34" charset="0"/>
              </a:rPr>
              <a:t>Back </a:t>
            </a:r>
            <a:br>
              <a:rPr lang="en-US" dirty="0">
                <a:solidFill>
                  <a:srgbClr val="FFFFFF"/>
                </a:solidFill>
                <a:latin typeface="Arial Black" panose="020B0A04020102020204" pitchFamily="34" charset="0"/>
              </a:rPr>
            </a:br>
            <a:br>
              <a:rPr lang="en-US" dirty="0">
                <a:solidFill>
                  <a:srgbClr val="FFFFFF"/>
                </a:solidFill>
                <a:latin typeface="Arial Black" panose="020B0A04020102020204" pitchFamily="34" charset="0"/>
              </a:rPr>
            </a:br>
            <a:r>
              <a:rPr lang="en-US" dirty="0">
                <a:solidFill>
                  <a:srgbClr val="FFFFFF"/>
                </a:solidFill>
                <a:latin typeface="Arial Black" panose="020B0A04020102020204" pitchFamily="34" charset="0"/>
              </a:rPr>
              <a:t>Face</a:t>
            </a:r>
            <a:br>
              <a:rPr lang="en-US" dirty="0">
                <a:solidFill>
                  <a:srgbClr val="FFFFFF"/>
                </a:solidFill>
                <a:latin typeface="Arial Black" panose="020B0A04020102020204" pitchFamily="34" charset="0"/>
              </a:rPr>
            </a:br>
            <a:r>
              <a:rPr lang="en-US" dirty="0">
                <a:solidFill>
                  <a:srgbClr val="FFFFFF"/>
                </a:solidFill>
                <a:latin typeface="Arial Black" panose="020B0A04020102020204" pitchFamily="34" charset="0"/>
              </a:rPr>
              <a:t>-to-</a:t>
            </a:r>
            <a:br>
              <a:rPr lang="en-US" dirty="0">
                <a:solidFill>
                  <a:srgbClr val="FFFFFF"/>
                </a:solidFill>
                <a:latin typeface="Arial Black" panose="020B0A04020102020204" pitchFamily="34" charset="0"/>
              </a:rPr>
            </a:br>
            <a:r>
              <a:rPr lang="en-US" dirty="0">
                <a:solidFill>
                  <a:srgbClr val="FFFFFF"/>
                </a:solidFill>
                <a:latin typeface="Arial Black" panose="020B0A04020102020204" pitchFamily="34" charset="0"/>
              </a:rPr>
              <a:t>Face</a:t>
            </a:r>
          </a:p>
        </p:txBody>
      </p:sp>
      <p:sp>
        <p:nvSpPr>
          <p:cNvPr id="2" name="Slide Number Placeholder 1">
            <a:extLst>
              <a:ext uri="{FF2B5EF4-FFF2-40B4-BE49-F238E27FC236}">
                <a16:creationId xmlns:a16="http://schemas.microsoft.com/office/drawing/2014/main" id="{24B7CFA6-5BF3-4EE4-A560-10E00C4F4CF9}"/>
              </a:ext>
            </a:extLst>
          </p:cNvPr>
          <p:cNvSpPr>
            <a:spLocks noGrp="1"/>
          </p:cNvSpPr>
          <p:nvPr>
            <p:ph type="sldNum" sz="quarter" idx="10"/>
          </p:nvPr>
        </p:nvSpPr>
        <p:spPr>
          <a:xfrm>
            <a:off x="11070460" y="5826021"/>
            <a:ext cx="1121540" cy="1031980"/>
          </a:xfrm>
        </p:spPr>
        <p:txBody>
          <a:bodyPr vert="horz" lIns="91440" tIns="45720" rIns="91440" bIns="45720" rtlCol="0" anchor="b">
            <a:noAutofit/>
          </a:bodyPr>
          <a:lstStyle/>
          <a:p>
            <a:pPr>
              <a:lnSpc>
                <a:spcPct val="90000"/>
              </a:lnSpc>
              <a:spcAft>
                <a:spcPts val="600"/>
              </a:spcAft>
            </a:pPr>
            <a:fld id="{8FE0F801-82B8-4697-8B4B-E3DFE003097F}" type="slidenum">
              <a:rPr lang="en-US" sz="8800">
                <a:solidFill>
                  <a:srgbClr val="FFFFFF">
                    <a:alpha val="25000"/>
                  </a:srgbClr>
                </a:solidFill>
              </a:rPr>
              <a:pPr>
                <a:lnSpc>
                  <a:spcPct val="90000"/>
                </a:lnSpc>
                <a:spcAft>
                  <a:spcPts val="600"/>
                </a:spcAft>
              </a:pPr>
              <a:t>4</a:t>
            </a:fld>
            <a:endParaRPr lang="en-US" sz="8800" dirty="0">
              <a:solidFill>
                <a:srgbClr val="FFFFFF">
                  <a:alpha val="25000"/>
                </a:srgbClr>
              </a:solidFill>
            </a:endParaRPr>
          </a:p>
        </p:txBody>
      </p:sp>
      <p:graphicFrame>
        <p:nvGraphicFramePr>
          <p:cNvPr id="6" name="Text Placeholder 3">
            <a:extLst>
              <a:ext uri="{FF2B5EF4-FFF2-40B4-BE49-F238E27FC236}">
                <a16:creationId xmlns:a16="http://schemas.microsoft.com/office/drawing/2014/main" id="{B1E53323-046E-44DB-93C8-78B997D5E3B5}"/>
              </a:ext>
            </a:extLst>
          </p:cNvPr>
          <p:cNvGraphicFramePr/>
          <p:nvPr>
            <p:extLst>
              <p:ext uri="{D42A27DB-BD31-4B8C-83A1-F6EECF244321}">
                <p14:modId xmlns:p14="http://schemas.microsoft.com/office/powerpoint/2010/main" val="1043394962"/>
              </p:ext>
            </p:extLst>
          </p:nvPr>
        </p:nvGraphicFramePr>
        <p:xfrm>
          <a:off x="395262" y="476158"/>
          <a:ext cx="6802185" cy="5910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8692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Question 1</a:t>
            </a:r>
          </a:p>
        </p:txBody>
      </p:sp>
      <p:sp>
        <p:nvSpPr>
          <p:cNvPr id="6" name="Content Placeholder 5"/>
          <p:cNvSpPr>
            <a:spLocks noGrp="1"/>
          </p:cNvSpPr>
          <p:nvPr>
            <p:ph idx="1"/>
          </p:nvPr>
        </p:nvSpPr>
        <p:spPr/>
        <p:txBody>
          <a:bodyPr>
            <a:normAutofit/>
          </a:bodyPr>
          <a:lstStyle/>
          <a:p>
            <a:pPr algn="ctr"/>
            <a:r>
              <a:rPr lang="en-US" sz="6600" dirty="0"/>
              <a:t>When do you find yourself being interrupted the most?</a:t>
            </a:r>
          </a:p>
        </p:txBody>
      </p:sp>
      <p:sp>
        <p:nvSpPr>
          <p:cNvPr id="2" name="Slide Number Placeholder 1"/>
          <p:cNvSpPr>
            <a:spLocks noGrp="1"/>
          </p:cNvSpPr>
          <p:nvPr>
            <p:ph type="sldNum" sz="quarter" idx="12"/>
          </p:nvPr>
        </p:nvSpPr>
        <p:spPr>
          <a:xfrm>
            <a:off x="9265920" y="5460961"/>
            <a:ext cx="2926080" cy="1397039"/>
          </a:xfrm>
        </p:spPr>
        <p:txBody>
          <a:bodyPr/>
          <a:lstStyle/>
          <a:p>
            <a:fld id="{8FE0F801-82B8-4697-8B4B-E3DFE003097F}" type="slidenum">
              <a:rPr lang="en-US" sz="8800" smtClean="0"/>
              <a:pPr/>
              <a:t>5</a:t>
            </a:fld>
            <a:endParaRPr lang="en-US" sz="8800" dirty="0"/>
          </a:p>
        </p:txBody>
      </p:sp>
    </p:spTree>
    <p:extLst>
      <p:ext uri="{BB962C8B-B14F-4D97-AF65-F5344CB8AC3E}">
        <p14:creationId xmlns:p14="http://schemas.microsoft.com/office/powerpoint/2010/main" val="2175605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2</a:t>
            </a:r>
          </a:p>
        </p:txBody>
      </p:sp>
      <p:sp>
        <p:nvSpPr>
          <p:cNvPr id="3" name="Content Placeholder 2"/>
          <p:cNvSpPr>
            <a:spLocks noGrp="1"/>
          </p:cNvSpPr>
          <p:nvPr>
            <p:ph idx="1"/>
          </p:nvPr>
        </p:nvSpPr>
        <p:spPr/>
        <p:txBody>
          <a:bodyPr>
            <a:normAutofit/>
          </a:bodyPr>
          <a:lstStyle/>
          <a:p>
            <a:pPr algn="ctr"/>
            <a:r>
              <a:rPr lang="en-US" sz="6600" dirty="0"/>
              <a:t>How do you deal with interruptions?</a:t>
            </a:r>
          </a:p>
        </p:txBody>
      </p:sp>
      <p:sp>
        <p:nvSpPr>
          <p:cNvPr id="5" name="Slide Number Placeholder 4"/>
          <p:cNvSpPr>
            <a:spLocks noGrp="1"/>
          </p:cNvSpPr>
          <p:nvPr>
            <p:ph type="sldNum" sz="quarter" idx="12"/>
          </p:nvPr>
        </p:nvSpPr>
        <p:spPr>
          <a:xfrm>
            <a:off x="9265920" y="5460961"/>
            <a:ext cx="2926080" cy="1397039"/>
          </a:xfrm>
        </p:spPr>
        <p:txBody>
          <a:bodyPr/>
          <a:lstStyle/>
          <a:p>
            <a:fld id="{8FE0F801-82B8-4697-8B4B-E3DFE003097F}" type="slidenum">
              <a:rPr lang="en-US" sz="8800" smtClean="0"/>
              <a:pPr/>
              <a:t>6</a:t>
            </a:fld>
            <a:endParaRPr lang="en-US" sz="8800" dirty="0"/>
          </a:p>
        </p:txBody>
      </p:sp>
    </p:spTree>
    <p:extLst>
      <p:ext uri="{BB962C8B-B14F-4D97-AF65-F5344CB8AC3E}">
        <p14:creationId xmlns:p14="http://schemas.microsoft.com/office/powerpoint/2010/main" val="935613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3</a:t>
            </a:r>
          </a:p>
        </p:txBody>
      </p:sp>
      <p:sp>
        <p:nvSpPr>
          <p:cNvPr id="3" name="Content Placeholder 2"/>
          <p:cNvSpPr>
            <a:spLocks noGrp="1"/>
          </p:cNvSpPr>
          <p:nvPr>
            <p:ph idx="1"/>
          </p:nvPr>
        </p:nvSpPr>
        <p:spPr/>
        <p:txBody>
          <a:bodyPr>
            <a:normAutofit/>
          </a:bodyPr>
          <a:lstStyle/>
          <a:p>
            <a:pPr algn="ctr"/>
            <a:r>
              <a:rPr lang="en-US" sz="6600" dirty="0"/>
              <a:t>What kind of errors do you worry about when you are interrupted?</a:t>
            </a:r>
          </a:p>
        </p:txBody>
      </p:sp>
      <p:sp>
        <p:nvSpPr>
          <p:cNvPr id="5" name="Slide Number Placeholder 4"/>
          <p:cNvSpPr>
            <a:spLocks noGrp="1"/>
          </p:cNvSpPr>
          <p:nvPr>
            <p:ph type="sldNum" sz="quarter" idx="12"/>
          </p:nvPr>
        </p:nvSpPr>
        <p:spPr>
          <a:xfrm>
            <a:off x="9265920" y="5460961"/>
            <a:ext cx="2926080" cy="1397039"/>
          </a:xfrm>
        </p:spPr>
        <p:txBody>
          <a:bodyPr/>
          <a:lstStyle/>
          <a:p>
            <a:fld id="{8FE0F801-82B8-4697-8B4B-E3DFE003097F}" type="slidenum">
              <a:rPr lang="en-US" sz="8800" smtClean="0"/>
              <a:pPr/>
              <a:t>7</a:t>
            </a:fld>
            <a:endParaRPr lang="en-US" sz="8800" dirty="0"/>
          </a:p>
        </p:txBody>
      </p:sp>
    </p:spTree>
    <p:extLst>
      <p:ext uri="{BB962C8B-B14F-4D97-AF65-F5344CB8AC3E}">
        <p14:creationId xmlns:p14="http://schemas.microsoft.com/office/powerpoint/2010/main" val="2899843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54C4829-CF39-4CF4-973E-6F5A32F80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2600" cy="6858000"/>
          </a:xfrm>
          <a:prstGeom prst="rect">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23"/>
          </p:nvPr>
        </p:nvSpPr>
        <p:spPr>
          <a:xfrm>
            <a:off x="1292476" y="1928433"/>
            <a:ext cx="9599869" cy="3108121"/>
          </a:xfrm>
        </p:spPr>
        <p:txBody>
          <a:bodyPr vert="horz" lIns="91440" tIns="45720" rIns="91440" bIns="45720" rtlCol="0">
            <a:normAutofit/>
          </a:bodyPr>
          <a:lstStyle/>
          <a:p>
            <a:pPr marL="0" indent="0" algn="just">
              <a:spcAft>
                <a:spcPts val="600"/>
              </a:spcAft>
            </a:pPr>
            <a:r>
              <a:rPr lang="en-US" dirty="0">
                <a:solidFill>
                  <a:schemeClr val="accent1">
                    <a:lumMod val="50000"/>
                  </a:schemeClr>
                </a:solidFill>
                <a:latin typeface="Ink free"/>
                <a:cs typeface="Ink free"/>
              </a:rPr>
              <a:t>Nurse is about to do an 8AM med-pass in a patient’s room when Doctor comes into the patient’s room to tell Nurse that the team is rounding on Nurse’s critical patient first. Nurse decides to round with the team and leaves the patient’s antihypertensive meds at the patient’s bedside. At noon, the PCA reports to Nurse that the patient’s BP was 220/100. When Nurse checks on the patient, she finds the two antihypertensive pills from the morning still sitting on the patient’s bedside table.</a:t>
            </a:r>
          </a:p>
        </p:txBody>
      </p:sp>
      <p:sp>
        <p:nvSpPr>
          <p:cNvPr id="2" name="Slide Number Placeholder 1"/>
          <p:cNvSpPr>
            <a:spLocks noGrp="1"/>
          </p:cNvSpPr>
          <p:nvPr>
            <p:ph type="sldNum" sz="quarter" idx="10"/>
          </p:nvPr>
        </p:nvSpPr>
        <p:spPr>
          <a:xfrm>
            <a:off x="10673608" y="5549906"/>
            <a:ext cx="1518392" cy="1613099"/>
          </a:xfrm>
        </p:spPr>
        <p:txBody>
          <a:bodyPr vert="horz" lIns="91440" tIns="45720" rIns="91440" bIns="45720" rtlCol="0" anchor="ctr">
            <a:normAutofit/>
          </a:bodyPr>
          <a:lstStyle/>
          <a:p>
            <a:pPr>
              <a:lnSpc>
                <a:spcPct val="90000"/>
              </a:lnSpc>
              <a:spcAft>
                <a:spcPts val="600"/>
              </a:spcAft>
            </a:pPr>
            <a:fld id="{8FE0F801-82B8-4697-8B4B-E3DFE003097F}" type="slidenum">
              <a:rPr lang="en-US" sz="8800" b="0" kern="1200">
                <a:ln>
                  <a:noFill/>
                </a:ln>
                <a:solidFill>
                  <a:schemeClr val="accent1">
                    <a:alpha val="15000"/>
                  </a:schemeClr>
                </a:solidFill>
                <a:latin typeface="+mj-lt"/>
                <a:ea typeface="+mn-ea"/>
                <a:cs typeface="+mn-cs"/>
              </a:rPr>
              <a:pPr>
                <a:lnSpc>
                  <a:spcPct val="90000"/>
                </a:lnSpc>
                <a:spcAft>
                  <a:spcPts val="600"/>
                </a:spcAft>
              </a:pPr>
              <a:t>8</a:t>
            </a:fld>
            <a:endParaRPr lang="en-US" sz="8800" b="0" kern="1200" dirty="0">
              <a:ln>
                <a:noFill/>
              </a:ln>
              <a:solidFill>
                <a:schemeClr val="accent1">
                  <a:alpha val="15000"/>
                </a:schemeClr>
              </a:solidFill>
              <a:latin typeface="+mj-lt"/>
              <a:ea typeface="+mn-ea"/>
              <a:cs typeface="+mn-cs"/>
            </a:endParaRPr>
          </a:p>
        </p:txBody>
      </p:sp>
      <p:sp>
        <p:nvSpPr>
          <p:cNvPr id="3" name="Title 2"/>
          <p:cNvSpPr>
            <a:spLocks noGrp="1"/>
          </p:cNvSpPr>
          <p:nvPr>
            <p:ph type="title"/>
          </p:nvPr>
        </p:nvSpPr>
        <p:spPr>
          <a:xfrm>
            <a:off x="1603777" y="243632"/>
            <a:ext cx="8959266" cy="1193853"/>
          </a:xfrm>
        </p:spPr>
        <p:txBody>
          <a:bodyPr vert="horz" lIns="91440" tIns="45720" rIns="91440" bIns="45720" rtlCol="0" anchor="b" anchorCtr="0">
            <a:normAutofit/>
          </a:bodyPr>
          <a:lstStyle/>
          <a:p>
            <a:pPr algn="ctr"/>
            <a:r>
              <a:rPr lang="en-US" sz="6000" b="1" dirty="0">
                <a:solidFill>
                  <a:schemeClr val="accent1"/>
                </a:solidFill>
              </a:rPr>
              <a:t>SCENARIO 1</a:t>
            </a:r>
          </a:p>
        </p:txBody>
      </p:sp>
    </p:spTree>
    <p:extLst>
      <p:ext uri="{BB962C8B-B14F-4D97-AF65-F5344CB8AC3E}">
        <p14:creationId xmlns:p14="http://schemas.microsoft.com/office/powerpoint/2010/main" val="3547604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976C13-68E6-4E25-B13E-FC3A2D3F66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1" name="Rectangle 10">
            <a:extLst>
              <a:ext uri="{FF2B5EF4-FFF2-40B4-BE49-F238E27FC236}">
                <a16:creationId xmlns:a16="http://schemas.microsoft.com/office/drawing/2014/main" id="{E4B26CF8-7662-442F-B3D6-87859197E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42356745-FFA5-46ED-B70B-D2709541E7E2}"/>
              </a:ext>
            </a:extLst>
          </p:cNvPr>
          <p:cNvSpPr>
            <a:spLocks noGrp="1"/>
          </p:cNvSpPr>
          <p:nvPr>
            <p:ph type="title"/>
          </p:nvPr>
        </p:nvSpPr>
        <p:spPr>
          <a:xfrm>
            <a:off x="4985173" y="1178052"/>
            <a:ext cx="5777316" cy="4501896"/>
          </a:xfrm>
        </p:spPr>
        <p:txBody>
          <a:bodyPr vert="horz" lIns="91440" tIns="45720" rIns="91440" bIns="45720" rtlCol="0" anchor="ctr">
            <a:normAutofit/>
          </a:bodyPr>
          <a:lstStyle/>
          <a:p>
            <a:pPr>
              <a:lnSpc>
                <a:spcPct val="80000"/>
              </a:lnSpc>
            </a:pPr>
            <a:r>
              <a:rPr lang="en-US" sz="7200" dirty="0">
                <a:solidFill>
                  <a:srgbClr val="FFFFFF"/>
                </a:solidFill>
                <a:latin typeface="Arial Black" panose="020B0A04020102020204" pitchFamily="34" charset="0"/>
              </a:rPr>
              <a:t>Reflection</a:t>
            </a:r>
          </a:p>
        </p:txBody>
      </p:sp>
      <p:sp>
        <p:nvSpPr>
          <p:cNvPr id="4" name="Text Placeholder 3">
            <a:extLst>
              <a:ext uri="{FF2B5EF4-FFF2-40B4-BE49-F238E27FC236}">
                <a16:creationId xmlns:a16="http://schemas.microsoft.com/office/drawing/2014/main" id="{F0B8A625-0CE0-400A-B4EB-D665704D5FCA}"/>
              </a:ext>
            </a:extLst>
          </p:cNvPr>
          <p:cNvSpPr>
            <a:spLocks noGrp="1"/>
          </p:cNvSpPr>
          <p:nvPr>
            <p:ph type="body" sz="quarter" idx="23"/>
          </p:nvPr>
        </p:nvSpPr>
        <p:spPr>
          <a:xfrm>
            <a:off x="710369" y="1341651"/>
            <a:ext cx="3631337" cy="4170589"/>
          </a:xfrm>
        </p:spPr>
        <p:txBody>
          <a:bodyPr vert="horz" lIns="91440" tIns="45720" rIns="91440" bIns="45720" rtlCol="0" anchor="ctr">
            <a:normAutofit/>
          </a:bodyPr>
          <a:lstStyle/>
          <a:p>
            <a:pPr marL="0" indent="0" algn="r">
              <a:lnSpc>
                <a:spcPct val="90000"/>
              </a:lnSpc>
              <a:spcAft>
                <a:spcPts val="1800"/>
              </a:spcAft>
            </a:pPr>
            <a:r>
              <a:rPr lang="en-US" sz="2800" b="1" dirty="0">
                <a:solidFill>
                  <a:srgbClr val="FFFFFF"/>
                </a:solidFill>
                <a:latin typeface="+mj-lt"/>
              </a:rPr>
              <a:t>What happened? </a:t>
            </a:r>
          </a:p>
          <a:p>
            <a:pPr marL="0" indent="0" algn="r">
              <a:lnSpc>
                <a:spcPct val="90000"/>
              </a:lnSpc>
              <a:spcAft>
                <a:spcPts val="1800"/>
              </a:spcAft>
            </a:pPr>
            <a:r>
              <a:rPr lang="en-US" sz="2800" b="1" dirty="0">
                <a:solidFill>
                  <a:srgbClr val="FFFFFF"/>
                </a:solidFill>
                <a:latin typeface="+mj-lt"/>
              </a:rPr>
              <a:t>Can this be prevented? If so, how?</a:t>
            </a:r>
          </a:p>
          <a:p>
            <a:pPr marL="0" indent="0" algn="r">
              <a:lnSpc>
                <a:spcPct val="90000"/>
              </a:lnSpc>
              <a:spcAft>
                <a:spcPts val="1800"/>
              </a:spcAft>
            </a:pPr>
            <a:r>
              <a:rPr lang="en-US" sz="2800" b="1" dirty="0">
                <a:solidFill>
                  <a:srgbClr val="FFFFFF"/>
                </a:solidFill>
                <a:latin typeface="+mj-lt"/>
              </a:rPr>
              <a:t>How often has something similar happened to you?</a:t>
            </a:r>
          </a:p>
        </p:txBody>
      </p:sp>
      <p:cxnSp>
        <p:nvCxnSpPr>
          <p:cNvPr id="13" name="Straight Connector 12">
            <a:extLst>
              <a:ext uri="{FF2B5EF4-FFF2-40B4-BE49-F238E27FC236}">
                <a16:creationId xmlns:a16="http://schemas.microsoft.com/office/drawing/2014/main" id="{07BC4E14-913C-46C0-ABF7-BDDAEC08A3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3440" y="2071116"/>
            <a:ext cx="0" cy="2715768"/>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CAA98D9D-CC39-46F6-91E2-B94FF30AD855}"/>
              </a:ext>
            </a:extLst>
          </p:cNvPr>
          <p:cNvSpPr>
            <a:spLocks noGrp="1"/>
          </p:cNvSpPr>
          <p:nvPr>
            <p:ph type="sldNum" sz="quarter" idx="10"/>
          </p:nvPr>
        </p:nvSpPr>
        <p:spPr>
          <a:xfrm>
            <a:off x="10960032" y="5881243"/>
            <a:ext cx="1231968" cy="976757"/>
          </a:xfrm>
        </p:spPr>
        <p:txBody>
          <a:bodyPr vert="horz" lIns="91440" tIns="45720" rIns="91440" bIns="45720" rtlCol="0" anchor="b">
            <a:noAutofit/>
          </a:bodyPr>
          <a:lstStyle/>
          <a:p>
            <a:pPr>
              <a:lnSpc>
                <a:spcPct val="90000"/>
              </a:lnSpc>
              <a:spcAft>
                <a:spcPts val="600"/>
              </a:spcAft>
            </a:pPr>
            <a:fld id="{8FE0F801-82B8-4697-8B4B-E3DFE003097F}" type="slidenum">
              <a:rPr lang="en-US" sz="8800" b="0" kern="1200" dirty="0">
                <a:ln>
                  <a:noFill/>
                </a:ln>
                <a:solidFill>
                  <a:srgbClr val="FFFFFF">
                    <a:alpha val="25000"/>
                  </a:srgbClr>
                </a:solidFill>
                <a:latin typeface="+mj-lt"/>
                <a:ea typeface="+mn-ea"/>
                <a:cs typeface="+mn-cs"/>
              </a:rPr>
              <a:pPr>
                <a:lnSpc>
                  <a:spcPct val="90000"/>
                </a:lnSpc>
                <a:spcAft>
                  <a:spcPts val="600"/>
                </a:spcAft>
              </a:pPr>
              <a:t>9</a:t>
            </a:fld>
            <a:endParaRPr lang="en-US" sz="8800" b="0" kern="1200" dirty="0">
              <a:ln>
                <a:noFill/>
              </a:ln>
              <a:solidFill>
                <a:srgbClr val="FFFFFF">
                  <a:alpha val="25000"/>
                </a:srgbClr>
              </a:solidFill>
              <a:latin typeface="+mj-lt"/>
              <a:ea typeface="+mn-ea"/>
              <a:cs typeface="+mn-cs"/>
            </a:endParaRPr>
          </a:p>
        </p:txBody>
      </p:sp>
    </p:spTree>
    <p:extLst>
      <p:ext uri="{BB962C8B-B14F-4D97-AF65-F5344CB8AC3E}">
        <p14:creationId xmlns:p14="http://schemas.microsoft.com/office/powerpoint/2010/main" val="26536443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4.1.2"/>
  <p:tag name="PPTVERSION" val="12"/>
  <p:tag name="TPOS" val="2"/>
</p:tagLst>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ABCO Member PPT Template">
      <a:dk1>
        <a:srgbClr val="000000"/>
      </a:dk1>
      <a:lt1>
        <a:srgbClr val="FFFFFF"/>
      </a:lt1>
      <a:dk2>
        <a:srgbClr val="097ABF"/>
      </a:dk2>
      <a:lt2>
        <a:srgbClr val="BFBFBF"/>
      </a:lt2>
      <a:accent1>
        <a:srgbClr val="C6D9F0"/>
      </a:accent1>
      <a:accent2>
        <a:srgbClr val="74B0E2"/>
      </a:accent2>
      <a:accent3>
        <a:srgbClr val="097ABF"/>
      </a:accent3>
      <a:accent4>
        <a:srgbClr val="20598C"/>
      </a:accent4>
      <a:accent5>
        <a:srgbClr val="000000"/>
      </a:accent5>
      <a:accent6>
        <a:srgbClr val="9E0000"/>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ABCO Member PPT Template">
      <a:dk1>
        <a:srgbClr val="000000"/>
      </a:dk1>
      <a:lt1>
        <a:srgbClr val="FFFFFF"/>
      </a:lt1>
      <a:dk2>
        <a:srgbClr val="097ABF"/>
      </a:dk2>
      <a:lt2>
        <a:srgbClr val="BFBFBF"/>
      </a:lt2>
      <a:accent1>
        <a:srgbClr val="C6D9F0"/>
      </a:accent1>
      <a:accent2>
        <a:srgbClr val="74B0E2"/>
      </a:accent2>
      <a:accent3>
        <a:srgbClr val="097ABF"/>
      </a:accent3>
      <a:accent4>
        <a:srgbClr val="20598C"/>
      </a:accent4>
      <a:accent5>
        <a:srgbClr val="000000"/>
      </a:accent5>
      <a:accent6>
        <a:srgbClr val="9E0000"/>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650</TotalTime>
  <Words>1859</Words>
  <Application>Microsoft Office PowerPoint</Application>
  <PresentationFormat>Widescreen</PresentationFormat>
  <Paragraphs>143</Paragraphs>
  <Slides>18</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Arial</vt:lpstr>
      <vt:lpstr>Arial Black</vt:lpstr>
      <vt:lpstr>Arial Narrow</vt:lpstr>
      <vt:lpstr>Calibri</vt:lpstr>
      <vt:lpstr>Calibri Light</vt:lpstr>
      <vt:lpstr>Ink free</vt:lpstr>
      <vt:lpstr>Ink free</vt:lpstr>
      <vt:lpstr>Mangal</vt:lpstr>
      <vt:lpstr>Palatino Linotype</vt:lpstr>
      <vt:lpstr>Times New Roman</vt:lpstr>
      <vt:lpstr>Metropolitan</vt:lpstr>
      <vt:lpstr>Interruptions on the Medical Units</vt:lpstr>
      <vt:lpstr>Opinionnaire Questions (Agree or Disagree?)</vt:lpstr>
      <vt:lpstr>INTERRUPTIONS in the Workplace</vt:lpstr>
      <vt:lpstr>Back -to- Back   Face -to- Face</vt:lpstr>
      <vt:lpstr>Question 1</vt:lpstr>
      <vt:lpstr>Question 2</vt:lpstr>
      <vt:lpstr>Question 3</vt:lpstr>
      <vt:lpstr>SCENARIO 1</vt:lpstr>
      <vt:lpstr>Reflection</vt:lpstr>
      <vt:lpstr>SCENARIO 2</vt:lpstr>
      <vt:lpstr>Reflection</vt:lpstr>
      <vt:lpstr>PowerPoint Presentation</vt:lpstr>
      <vt:lpstr>FAST FACTS</vt:lpstr>
      <vt:lpstr>SOLUTIONS</vt:lpstr>
      <vt:lpstr>Strategies for Managing Interruptions</vt:lpstr>
      <vt:lpstr>Strategies for Managing Interruptions</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Vallillo, Emily</dc:creator>
  <cp:lastModifiedBy>Shields, Helen M.</cp:lastModifiedBy>
  <cp:revision>51</cp:revision>
  <dcterms:created xsi:type="dcterms:W3CDTF">2019-08-20T19:37:59Z</dcterms:created>
  <dcterms:modified xsi:type="dcterms:W3CDTF">2019-10-01T11:47:29Z</dcterms:modified>
</cp:coreProperties>
</file>